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2" r:id="rId4"/>
    <p:sldId id="258" r:id="rId5"/>
    <p:sldId id="287" r:id="rId6"/>
    <p:sldId id="260" r:id="rId7"/>
    <p:sldId id="264" r:id="rId8"/>
    <p:sldId id="277" r:id="rId9"/>
    <p:sldId id="263" r:id="rId10"/>
    <p:sldId id="293" r:id="rId11"/>
    <p:sldId id="269" r:id="rId12"/>
    <p:sldId id="267" r:id="rId13"/>
    <p:sldId id="288" r:id="rId14"/>
    <p:sldId id="289" r:id="rId15"/>
    <p:sldId id="290" r:id="rId16"/>
    <p:sldId id="291" r:id="rId17"/>
    <p:sldId id="292" r:id="rId18"/>
    <p:sldId id="284" r:id="rId19"/>
    <p:sldId id="276" r:id="rId20"/>
    <p:sldId id="278" r:id="rId21"/>
    <p:sldId id="285" r:id="rId22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Georgia Pro" panose="02040502050405020303" pitchFamily="18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/>
    <p:restoredTop sz="94646"/>
  </p:normalViewPr>
  <p:slideViewPr>
    <p:cSldViewPr snapToGrid="0">
      <p:cViewPr varScale="1">
        <p:scale>
          <a:sx n="90" d="100"/>
          <a:sy n="90" d="100"/>
        </p:scale>
        <p:origin x="54" y="4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0FC64-0C49-47DA-AAAB-C840CADF5C8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59C5593-9A0E-412C-AF56-281A55B61DC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Why this Topic?</a:t>
          </a:r>
        </a:p>
      </dgm:t>
    </dgm:pt>
    <dgm:pt modelId="{884C593D-E538-459D-ACEC-6D4A57A4778C}" type="par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170C340-7216-44F2-819B-6C57B4BF4D9E}" type="sib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E26FE23-2FBF-4DF8-8CC4-5F4B4ACF76B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 Source</a:t>
          </a:r>
        </a:p>
      </dgm:t>
    </dgm:pt>
    <dgm:pt modelId="{45AE9223-712A-49EB-BB82-2409C91898D3}" type="par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73BC6E32-8D18-4368-A3D4-E2FB7985412E}" type="sib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45293592-5377-4F0A-9169-858132B4CD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Database</a:t>
          </a:r>
        </a:p>
      </dgm:t>
    </dgm:pt>
    <dgm:pt modelId="{BAE5D3E3-7C0A-4964-8F1C-C2895A1D993E}" type="par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68CBD08-EE3D-46D2-8FE8-2C37CF71FEB0}" type="sib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2AFD19F3-FC8D-4523-A79E-B7755A3385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Georgia Pro" panose="02040502050405020303" pitchFamily="18" charset="0"/>
            </a:rPr>
            <a:t>Machine Learning</a:t>
          </a:r>
        </a:p>
      </dgm:t>
    </dgm:pt>
    <dgm:pt modelId="{BAE4412D-1394-4EE3-B775-D8CD98B307DB}" type="par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3F170EB-D767-476F-8383-CA159082384E}" type="sib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91BAA8C-5475-4036-9598-ED35C188C9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Dashboard</a:t>
          </a:r>
        </a:p>
      </dgm:t>
    </dgm:pt>
    <dgm:pt modelId="{A3EBA914-4ADA-4A29-BFC4-DBE4D080E01B}" type="par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0117965D-5680-4116-AC2A-B9ACAD2B5A25}" type="sib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7159C1B-E88F-450D-BE64-DCC79E2784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R-Analysis</a:t>
          </a:r>
        </a:p>
      </dgm:t>
    </dgm:pt>
    <dgm:pt modelId="{35359A46-6AB7-4D08-9585-D19E55971AE0}" type="par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836DA596-6C1E-4FB4-932D-C0D2F0C929BB}" type="sib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CAA3511C-72AA-4624-A17E-E11C425038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Conclusion</a:t>
          </a:r>
        </a:p>
      </dgm:t>
    </dgm:pt>
    <dgm:pt modelId="{066CA8E0-CACD-4D8E-89BB-A1642F24FAAB}" type="par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F7FB062-6719-4064-8318-4DE39F44EA4F}" type="sib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810D22D-326D-40A8-B68D-F9156E8D8060}" type="pres">
      <dgm:prSet presAssocID="{C910FC64-0C49-47DA-AAAB-C840CADF5C8D}" presName="root" presStyleCnt="0">
        <dgm:presLayoutVars>
          <dgm:dir/>
          <dgm:resizeHandles val="exact"/>
        </dgm:presLayoutVars>
      </dgm:prSet>
      <dgm:spPr/>
    </dgm:pt>
    <dgm:pt modelId="{2D6A3C00-7462-4825-A3B9-E6171E29B0DC}" type="pres">
      <dgm:prSet presAssocID="{659C5593-9A0E-412C-AF56-281A55B61DCB}" presName="compNode" presStyleCnt="0"/>
      <dgm:spPr/>
    </dgm:pt>
    <dgm:pt modelId="{867A7710-04FE-4E11-BC35-808BFA5009D1}" type="pres">
      <dgm:prSet presAssocID="{659C5593-9A0E-412C-AF56-281A55B61D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A4D26E4-DFEE-4327-B81B-7320CE4CBB21}" type="pres">
      <dgm:prSet presAssocID="{659C5593-9A0E-412C-AF56-281A55B61DCB}" presName="iconSpace" presStyleCnt="0"/>
      <dgm:spPr/>
    </dgm:pt>
    <dgm:pt modelId="{BCAE49FA-25DC-4C8B-B8BF-F5F5CB2C7EED}" type="pres">
      <dgm:prSet presAssocID="{659C5593-9A0E-412C-AF56-281A55B61DCB}" presName="parTx" presStyleLbl="revTx" presStyleIdx="0" presStyleCnt="6">
        <dgm:presLayoutVars>
          <dgm:chMax val="0"/>
          <dgm:chPref val="0"/>
        </dgm:presLayoutVars>
      </dgm:prSet>
      <dgm:spPr/>
    </dgm:pt>
    <dgm:pt modelId="{A619344F-85FB-4309-807E-9F804D972711}" type="pres">
      <dgm:prSet presAssocID="{659C5593-9A0E-412C-AF56-281A55B61DCB}" presName="txSpace" presStyleCnt="0"/>
      <dgm:spPr/>
    </dgm:pt>
    <dgm:pt modelId="{2AB9D605-CC4F-4ACA-BF55-A987DD82509D}" type="pres">
      <dgm:prSet presAssocID="{659C5593-9A0E-412C-AF56-281A55B61DCB}" presName="desTx" presStyleLbl="revTx" presStyleIdx="1" presStyleCnt="6">
        <dgm:presLayoutVars/>
      </dgm:prSet>
      <dgm:spPr/>
    </dgm:pt>
    <dgm:pt modelId="{6A9E6BB1-649F-4718-8C98-0680C2BD1C5F}" type="pres">
      <dgm:prSet presAssocID="{5170C340-7216-44F2-819B-6C57B4BF4D9E}" presName="sibTrans" presStyleCnt="0"/>
      <dgm:spPr/>
    </dgm:pt>
    <dgm:pt modelId="{B079B5CA-1A24-40F6-A21C-BC8430EEF7AA}" type="pres">
      <dgm:prSet presAssocID="{FE26FE23-2FBF-4DF8-8CC4-5F4B4ACF76B3}" presName="compNode" presStyleCnt="0"/>
      <dgm:spPr/>
    </dgm:pt>
    <dgm:pt modelId="{D176CAE7-0724-4477-8A18-21EC0D8E51F1}" type="pres">
      <dgm:prSet presAssocID="{FE26FE23-2FBF-4DF8-8CC4-5F4B4ACF76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A89356-304D-4170-8526-E8CE86C01697}" type="pres">
      <dgm:prSet presAssocID="{FE26FE23-2FBF-4DF8-8CC4-5F4B4ACF76B3}" presName="iconSpace" presStyleCnt="0"/>
      <dgm:spPr/>
    </dgm:pt>
    <dgm:pt modelId="{202D4E64-99CC-4E5D-8141-1E18C4D0EB26}" type="pres">
      <dgm:prSet presAssocID="{FE26FE23-2FBF-4DF8-8CC4-5F4B4ACF76B3}" presName="parTx" presStyleLbl="revTx" presStyleIdx="2" presStyleCnt="6">
        <dgm:presLayoutVars>
          <dgm:chMax val="0"/>
          <dgm:chPref val="0"/>
        </dgm:presLayoutVars>
      </dgm:prSet>
      <dgm:spPr/>
    </dgm:pt>
    <dgm:pt modelId="{936FD271-C1EA-4B09-AC4C-095B3F1F18B9}" type="pres">
      <dgm:prSet presAssocID="{FE26FE23-2FBF-4DF8-8CC4-5F4B4ACF76B3}" presName="txSpace" presStyleCnt="0"/>
      <dgm:spPr/>
    </dgm:pt>
    <dgm:pt modelId="{01E9F215-1AD1-4512-820A-20C0A162864B}" type="pres">
      <dgm:prSet presAssocID="{FE26FE23-2FBF-4DF8-8CC4-5F4B4ACF76B3}" presName="desTx" presStyleLbl="revTx" presStyleIdx="3" presStyleCnt="6">
        <dgm:presLayoutVars/>
      </dgm:prSet>
      <dgm:spPr/>
    </dgm:pt>
    <dgm:pt modelId="{6BFA3874-8F00-4A94-B698-38E1DCDE3905}" type="pres">
      <dgm:prSet presAssocID="{73BC6E32-8D18-4368-A3D4-E2FB7985412E}" presName="sibTrans" presStyleCnt="0"/>
      <dgm:spPr/>
    </dgm:pt>
    <dgm:pt modelId="{FEC5B476-2154-4F58-8B46-A6F126DB6CA5}" type="pres">
      <dgm:prSet presAssocID="{45293592-5377-4F0A-9169-858132B4CDD1}" presName="compNode" presStyleCnt="0"/>
      <dgm:spPr/>
    </dgm:pt>
    <dgm:pt modelId="{99DA9B39-1154-4994-B676-05FE85C6C0A3}" type="pres">
      <dgm:prSet presAssocID="{45293592-5377-4F0A-9169-858132B4CD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6B88EEA-116E-4486-8042-49C87C7A4C6D}" type="pres">
      <dgm:prSet presAssocID="{45293592-5377-4F0A-9169-858132B4CDD1}" presName="iconSpace" presStyleCnt="0"/>
      <dgm:spPr/>
    </dgm:pt>
    <dgm:pt modelId="{AFD51EF4-4CB0-4FC6-A429-6BB8FCFCED12}" type="pres">
      <dgm:prSet presAssocID="{45293592-5377-4F0A-9169-858132B4CDD1}" presName="parTx" presStyleLbl="revTx" presStyleIdx="4" presStyleCnt="6">
        <dgm:presLayoutVars>
          <dgm:chMax val="0"/>
          <dgm:chPref val="0"/>
        </dgm:presLayoutVars>
      </dgm:prSet>
      <dgm:spPr/>
    </dgm:pt>
    <dgm:pt modelId="{3E5BCEB1-9AF1-4953-8858-E3F7ABD77E85}" type="pres">
      <dgm:prSet presAssocID="{45293592-5377-4F0A-9169-858132B4CDD1}" presName="txSpace" presStyleCnt="0"/>
      <dgm:spPr/>
    </dgm:pt>
    <dgm:pt modelId="{7DD57308-1335-4277-89C4-9C249F8B1BB6}" type="pres">
      <dgm:prSet presAssocID="{45293592-5377-4F0A-9169-858132B4CDD1}" presName="desTx" presStyleLbl="revTx" presStyleIdx="5" presStyleCnt="6">
        <dgm:presLayoutVars/>
      </dgm:prSet>
      <dgm:spPr/>
    </dgm:pt>
  </dgm:ptLst>
  <dgm:cxnLst>
    <dgm:cxn modelId="{E8167505-505D-4946-9FE3-D61397234F09}" srcId="{C910FC64-0C49-47DA-AAAB-C840CADF5C8D}" destId="{FE26FE23-2FBF-4DF8-8CC4-5F4B4ACF76B3}" srcOrd="1" destOrd="0" parTransId="{45AE9223-712A-49EB-BB82-2409C91898D3}" sibTransId="{73BC6E32-8D18-4368-A3D4-E2FB7985412E}"/>
    <dgm:cxn modelId="{7D99DE22-1BC5-44AA-8DCE-BAA50397E31A}" type="presOf" srcId="{57159C1B-E88F-450D-BE64-DCC79E27842C}" destId="{7DD57308-1335-4277-89C4-9C249F8B1BB6}" srcOrd="0" destOrd="2" presId="urn:microsoft.com/office/officeart/2018/2/layout/IconLabelDescriptionList"/>
    <dgm:cxn modelId="{FB8AF65E-A9DF-4681-AC12-9C045B454C03}" type="presOf" srcId="{A91BAA8C-5475-4036-9598-ED35C188C995}" destId="{7DD57308-1335-4277-89C4-9C249F8B1BB6}" srcOrd="0" destOrd="1" presId="urn:microsoft.com/office/officeart/2018/2/layout/IconLabelDescriptionList"/>
    <dgm:cxn modelId="{D49FBC45-AC5C-4843-9D27-36DFCF7185AC}" srcId="{45293592-5377-4F0A-9169-858132B4CDD1}" destId="{57159C1B-E88F-450D-BE64-DCC79E27842C}" srcOrd="2" destOrd="0" parTransId="{35359A46-6AB7-4D08-9585-D19E55971AE0}" sibTransId="{836DA596-6C1E-4FB4-932D-C0D2F0C929BB}"/>
    <dgm:cxn modelId="{6774494B-660E-470E-A2D8-59B3DD281248}" type="presOf" srcId="{CAA3511C-72AA-4624-A17E-E11C425038C4}" destId="{7DD57308-1335-4277-89C4-9C249F8B1BB6}" srcOrd="0" destOrd="3" presId="urn:microsoft.com/office/officeart/2018/2/layout/IconLabelDescriptionList"/>
    <dgm:cxn modelId="{0DCCF16C-3C1F-47B6-8292-FFBEAA29D6EB}" srcId="{C910FC64-0C49-47DA-AAAB-C840CADF5C8D}" destId="{659C5593-9A0E-412C-AF56-281A55B61DCB}" srcOrd="0" destOrd="0" parTransId="{884C593D-E538-459D-ACEC-6D4A57A4778C}" sibTransId="{5170C340-7216-44F2-819B-6C57B4BF4D9E}"/>
    <dgm:cxn modelId="{975A4974-2AF4-40D5-968D-7EF61C2423DF}" srcId="{45293592-5377-4F0A-9169-858132B4CDD1}" destId="{2AFD19F3-FC8D-4523-A79E-B7755A338533}" srcOrd="0" destOrd="0" parTransId="{BAE4412D-1394-4EE3-B775-D8CD98B307DB}" sibTransId="{A3F170EB-D767-476F-8383-CA159082384E}"/>
    <dgm:cxn modelId="{58A89954-985F-4A8D-970D-6DEF63689637}" type="presOf" srcId="{659C5593-9A0E-412C-AF56-281A55B61DCB}" destId="{BCAE49FA-25DC-4C8B-B8BF-F5F5CB2C7EED}" srcOrd="0" destOrd="0" presId="urn:microsoft.com/office/officeart/2018/2/layout/IconLabelDescriptionList"/>
    <dgm:cxn modelId="{05E2BC75-4F09-49CF-923F-3E3B9EE2FD69}" type="presOf" srcId="{FE26FE23-2FBF-4DF8-8CC4-5F4B4ACF76B3}" destId="{202D4E64-99CC-4E5D-8141-1E18C4D0EB26}" srcOrd="0" destOrd="0" presId="urn:microsoft.com/office/officeart/2018/2/layout/IconLabelDescriptionList"/>
    <dgm:cxn modelId="{9E48B278-6AC5-45AA-9FEE-FE38156E21D5}" type="presOf" srcId="{45293592-5377-4F0A-9169-858132B4CDD1}" destId="{AFD51EF4-4CB0-4FC6-A429-6BB8FCFCED12}" srcOrd="0" destOrd="0" presId="urn:microsoft.com/office/officeart/2018/2/layout/IconLabelDescriptionList"/>
    <dgm:cxn modelId="{2E99EB8B-7596-4386-9E57-82044F42A682}" srcId="{45293592-5377-4F0A-9169-858132B4CDD1}" destId="{A91BAA8C-5475-4036-9598-ED35C188C995}" srcOrd="1" destOrd="0" parTransId="{A3EBA914-4ADA-4A29-BFC4-DBE4D080E01B}" sibTransId="{0117965D-5680-4116-AC2A-B9ACAD2B5A25}"/>
    <dgm:cxn modelId="{0272929A-B666-46E4-BCE6-4FF302523AC3}" srcId="{45293592-5377-4F0A-9169-858132B4CDD1}" destId="{CAA3511C-72AA-4624-A17E-E11C425038C4}" srcOrd="3" destOrd="0" parTransId="{066CA8E0-CACD-4D8E-89BB-A1642F24FAAB}" sibTransId="{FF7FB062-6719-4064-8318-4DE39F44EA4F}"/>
    <dgm:cxn modelId="{0A3E29B7-C40E-47AE-A6AC-64F0BB0D2428}" type="presOf" srcId="{C910FC64-0C49-47DA-AAAB-C840CADF5C8D}" destId="{5810D22D-326D-40A8-B68D-F9156E8D8060}" srcOrd="0" destOrd="0" presId="urn:microsoft.com/office/officeart/2018/2/layout/IconLabelDescriptionList"/>
    <dgm:cxn modelId="{E8B664CE-7BFF-45A4-9F7A-A364E7604FC6}" type="presOf" srcId="{2AFD19F3-FC8D-4523-A79E-B7755A338533}" destId="{7DD57308-1335-4277-89C4-9C249F8B1BB6}" srcOrd="0" destOrd="0" presId="urn:microsoft.com/office/officeart/2018/2/layout/IconLabelDescriptionList"/>
    <dgm:cxn modelId="{223163D6-7439-47E9-ACB0-72BA26A621F4}" srcId="{C910FC64-0C49-47DA-AAAB-C840CADF5C8D}" destId="{45293592-5377-4F0A-9169-858132B4CDD1}" srcOrd="2" destOrd="0" parTransId="{BAE5D3E3-7C0A-4964-8F1C-C2895A1D993E}" sibTransId="{568CBD08-EE3D-46D2-8FE8-2C37CF71FEB0}"/>
    <dgm:cxn modelId="{7C65A0CA-E79C-47DE-9BBC-6DFEF406F4F6}" type="presParOf" srcId="{5810D22D-326D-40A8-B68D-F9156E8D8060}" destId="{2D6A3C00-7462-4825-A3B9-E6171E29B0DC}" srcOrd="0" destOrd="0" presId="urn:microsoft.com/office/officeart/2018/2/layout/IconLabelDescriptionList"/>
    <dgm:cxn modelId="{890B9E71-41A3-48D2-B4BC-1503BA987F73}" type="presParOf" srcId="{2D6A3C00-7462-4825-A3B9-E6171E29B0DC}" destId="{867A7710-04FE-4E11-BC35-808BFA5009D1}" srcOrd="0" destOrd="0" presId="urn:microsoft.com/office/officeart/2018/2/layout/IconLabelDescriptionList"/>
    <dgm:cxn modelId="{CA8A0C81-2141-4DB1-AD3E-E284E9F8F0C7}" type="presParOf" srcId="{2D6A3C00-7462-4825-A3B9-E6171E29B0DC}" destId="{5A4D26E4-DFEE-4327-B81B-7320CE4CBB21}" srcOrd="1" destOrd="0" presId="urn:microsoft.com/office/officeart/2018/2/layout/IconLabelDescriptionList"/>
    <dgm:cxn modelId="{877BD3F0-E8AD-455F-B6F7-9ABD266DEF15}" type="presParOf" srcId="{2D6A3C00-7462-4825-A3B9-E6171E29B0DC}" destId="{BCAE49FA-25DC-4C8B-B8BF-F5F5CB2C7EED}" srcOrd="2" destOrd="0" presId="urn:microsoft.com/office/officeart/2018/2/layout/IconLabelDescriptionList"/>
    <dgm:cxn modelId="{5732FF53-F27C-41E3-A891-2534A6B07243}" type="presParOf" srcId="{2D6A3C00-7462-4825-A3B9-E6171E29B0DC}" destId="{A619344F-85FB-4309-807E-9F804D972711}" srcOrd="3" destOrd="0" presId="urn:microsoft.com/office/officeart/2018/2/layout/IconLabelDescriptionList"/>
    <dgm:cxn modelId="{160CC9B3-40D3-4D49-9F22-CB8EAE6D56E9}" type="presParOf" srcId="{2D6A3C00-7462-4825-A3B9-E6171E29B0DC}" destId="{2AB9D605-CC4F-4ACA-BF55-A987DD82509D}" srcOrd="4" destOrd="0" presId="urn:microsoft.com/office/officeart/2018/2/layout/IconLabelDescriptionList"/>
    <dgm:cxn modelId="{E1C059B1-E9E4-4814-8AA5-49E60AE77CEE}" type="presParOf" srcId="{5810D22D-326D-40A8-B68D-F9156E8D8060}" destId="{6A9E6BB1-649F-4718-8C98-0680C2BD1C5F}" srcOrd="1" destOrd="0" presId="urn:microsoft.com/office/officeart/2018/2/layout/IconLabelDescriptionList"/>
    <dgm:cxn modelId="{D54D0D7E-548E-45DA-BEBC-EFC5553F16B5}" type="presParOf" srcId="{5810D22D-326D-40A8-B68D-F9156E8D8060}" destId="{B079B5CA-1A24-40F6-A21C-BC8430EEF7AA}" srcOrd="2" destOrd="0" presId="urn:microsoft.com/office/officeart/2018/2/layout/IconLabelDescriptionList"/>
    <dgm:cxn modelId="{7D91EF27-B8EA-4F01-8F12-5342B3989A95}" type="presParOf" srcId="{B079B5CA-1A24-40F6-A21C-BC8430EEF7AA}" destId="{D176CAE7-0724-4477-8A18-21EC0D8E51F1}" srcOrd="0" destOrd="0" presId="urn:microsoft.com/office/officeart/2018/2/layout/IconLabelDescriptionList"/>
    <dgm:cxn modelId="{2B28C4F8-918F-4A60-90C9-940129348FFD}" type="presParOf" srcId="{B079B5CA-1A24-40F6-A21C-BC8430EEF7AA}" destId="{5AA89356-304D-4170-8526-E8CE86C01697}" srcOrd="1" destOrd="0" presId="urn:microsoft.com/office/officeart/2018/2/layout/IconLabelDescriptionList"/>
    <dgm:cxn modelId="{5242209E-B689-4F15-93CD-BF5AEA2A4E15}" type="presParOf" srcId="{B079B5CA-1A24-40F6-A21C-BC8430EEF7AA}" destId="{202D4E64-99CC-4E5D-8141-1E18C4D0EB26}" srcOrd="2" destOrd="0" presId="urn:microsoft.com/office/officeart/2018/2/layout/IconLabelDescriptionList"/>
    <dgm:cxn modelId="{8E97F63E-A488-4495-9035-D380E76434C1}" type="presParOf" srcId="{B079B5CA-1A24-40F6-A21C-BC8430EEF7AA}" destId="{936FD271-C1EA-4B09-AC4C-095B3F1F18B9}" srcOrd="3" destOrd="0" presId="urn:microsoft.com/office/officeart/2018/2/layout/IconLabelDescriptionList"/>
    <dgm:cxn modelId="{B2F47466-2847-4D86-AE9D-E0CD9AFC82DA}" type="presParOf" srcId="{B079B5CA-1A24-40F6-A21C-BC8430EEF7AA}" destId="{01E9F215-1AD1-4512-820A-20C0A162864B}" srcOrd="4" destOrd="0" presId="urn:microsoft.com/office/officeart/2018/2/layout/IconLabelDescriptionList"/>
    <dgm:cxn modelId="{CF189EF1-88F3-4AF6-B202-B56154C6B7AA}" type="presParOf" srcId="{5810D22D-326D-40A8-B68D-F9156E8D8060}" destId="{6BFA3874-8F00-4A94-B698-38E1DCDE3905}" srcOrd="3" destOrd="0" presId="urn:microsoft.com/office/officeart/2018/2/layout/IconLabelDescriptionList"/>
    <dgm:cxn modelId="{D82700D4-C36A-4867-AB5C-E7D1FF30722D}" type="presParOf" srcId="{5810D22D-326D-40A8-B68D-F9156E8D8060}" destId="{FEC5B476-2154-4F58-8B46-A6F126DB6CA5}" srcOrd="4" destOrd="0" presId="urn:microsoft.com/office/officeart/2018/2/layout/IconLabelDescriptionList"/>
    <dgm:cxn modelId="{1C9F06B7-92BA-45F2-A29F-7A4BCDC077BB}" type="presParOf" srcId="{FEC5B476-2154-4F58-8B46-A6F126DB6CA5}" destId="{99DA9B39-1154-4994-B676-05FE85C6C0A3}" srcOrd="0" destOrd="0" presId="urn:microsoft.com/office/officeart/2018/2/layout/IconLabelDescriptionList"/>
    <dgm:cxn modelId="{A79137D8-F5AE-4305-A306-48BBAF185BCD}" type="presParOf" srcId="{FEC5B476-2154-4F58-8B46-A6F126DB6CA5}" destId="{56B88EEA-116E-4486-8042-49C87C7A4C6D}" srcOrd="1" destOrd="0" presId="urn:microsoft.com/office/officeart/2018/2/layout/IconLabelDescriptionList"/>
    <dgm:cxn modelId="{FCF6B453-0981-4D92-B5B7-5C635583D980}" type="presParOf" srcId="{FEC5B476-2154-4F58-8B46-A6F126DB6CA5}" destId="{AFD51EF4-4CB0-4FC6-A429-6BB8FCFCED12}" srcOrd="2" destOrd="0" presId="urn:microsoft.com/office/officeart/2018/2/layout/IconLabelDescriptionList"/>
    <dgm:cxn modelId="{AE3CA18B-A4E8-4947-8AF4-ED2CED06E00D}" type="presParOf" srcId="{FEC5B476-2154-4F58-8B46-A6F126DB6CA5}" destId="{3E5BCEB1-9AF1-4953-8858-E3F7ABD77E85}" srcOrd="3" destOrd="0" presId="urn:microsoft.com/office/officeart/2018/2/layout/IconLabelDescriptionList"/>
    <dgm:cxn modelId="{7158A342-0886-4DD1-8676-094F6866D0CE}" type="presParOf" srcId="{FEC5B476-2154-4F58-8B46-A6F126DB6CA5}" destId="{7DD57308-1335-4277-89C4-9C249F8B1BB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877B6C-22A2-43E2-BA7C-63148DBF312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C56668-2CEF-4725-BF6E-EAE269E529EB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b="1" dirty="0">
              <a:latin typeface="Georgia Pro" panose="02040502050405020303" pitchFamily="18" charset="0"/>
            </a:rPr>
            <a:t>X:</a:t>
          </a:r>
          <a:r>
            <a:rPr lang="en-US" sz="1600" dirty="0">
              <a:latin typeface="Georgia Pro" panose="02040502050405020303" pitchFamily="18" charset="0"/>
            </a:rPr>
            <a:t> </a:t>
          </a:r>
          <a:r>
            <a:rPr lang="en-US" sz="1400" dirty="0">
              <a:latin typeface="Georgia Pro" panose="02040502050405020303" pitchFamily="18" charset="0"/>
            </a:rPr>
            <a:t>Gabriel</a:t>
          </a:r>
          <a:r>
            <a:rPr lang="en-US" sz="1600" dirty="0">
              <a:latin typeface="Georgia Pro" panose="02040502050405020303" pitchFamily="18" charset="0"/>
            </a:rPr>
            <a:t> </a:t>
          </a:r>
        </a:p>
      </dgm:t>
    </dgm:pt>
    <dgm:pt modelId="{87EC2527-5175-44DC-A2CA-E33AB1AA17F3}" type="parTrans" cxnId="{77E143D1-8648-435C-9F4F-91096A2FCD60}">
      <dgm:prSet/>
      <dgm:spPr/>
      <dgm:t>
        <a:bodyPr/>
        <a:lstStyle/>
        <a:p>
          <a:endParaRPr lang="en-US"/>
        </a:p>
      </dgm:t>
    </dgm:pt>
    <dgm:pt modelId="{AC9A543C-10E1-46F7-9CC1-5D571081777A}" type="sibTrans" cxnId="{77E143D1-8648-435C-9F4F-91096A2FCD60}">
      <dgm:prSet/>
      <dgm:spPr/>
      <dgm:t>
        <a:bodyPr/>
        <a:lstStyle/>
        <a:p>
          <a:endParaRPr lang="en-US"/>
        </a:p>
      </dgm:t>
    </dgm:pt>
    <dgm:pt modelId="{B9A293FF-6B41-417C-8B80-128DFD85EB43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Technology</a:t>
          </a:r>
          <a:r>
            <a:rPr lang="en-US" sz="1600" dirty="0"/>
            <a:t> &amp; R-Analysis</a:t>
          </a:r>
        </a:p>
      </dgm:t>
    </dgm:pt>
    <dgm:pt modelId="{6334C774-D37D-4813-86A9-BDFE1CD6BA94}" type="parTrans" cxnId="{6AD3E4CA-0AE5-4E22-AFEF-538E340A5A35}">
      <dgm:prSet/>
      <dgm:spPr/>
      <dgm:t>
        <a:bodyPr/>
        <a:lstStyle/>
        <a:p>
          <a:endParaRPr lang="en-US"/>
        </a:p>
      </dgm:t>
    </dgm:pt>
    <dgm:pt modelId="{9CF245A7-8239-44B2-A334-B755383BA323}" type="sibTrans" cxnId="{6AD3E4CA-0AE5-4E22-AFEF-538E340A5A35}">
      <dgm:prSet/>
      <dgm:spPr/>
      <dgm:t>
        <a:bodyPr/>
        <a:lstStyle/>
        <a:p>
          <a:endParaRPr lang="en-US"/>
        </a:p>
      </dgm:t>
    </dgm:pt>
    <dgm:pt modelId="{94A977D2-5D37-461C-B75D-BA2B32691B0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>
              <a:latin typeface="Georgia Pro" panose="02040502050405020303" pitchFamily="18" charset="0"/>
            </a:rPr>
            <a:t>Circle:</a:t>
          </a:r>
          <a:r>
            <a:rPr lang="en-US" sz="1400">
              <a:latin typeface="Georgia Pro" panose="02040502050405020303" pitchFamily="18" charset="0"/>
            </a:rPr>
            <a:t> Remi </a:t>
          </a:r>
        </a:p>
      </dgm:t>
    </dgm:pt>
    <dgm:pt modelId="{C05A80D1-4264-4C64-8FA6-23F91FC5C32F}" type="parTrans" cxnId="{AD54A9A2-138A-4973-A200-7F3B5F285964}">
      <dgm:prSet/>
      <dgm:spPr/>
      <dgm:t>
        <a:bodyPr/>
        <a:lstStyle/>
        <a:p>
          <a:endParaRPr lang="en-US"/>
        </a:p>
      </dgm:t>
    </dgm:pt>
    <dgm:pt modelId="{80685EE6-5EC4-484B-BAAC-4BBCF870554D}" type="sibTrans" cxnId="{AD54A9A2-138A-4973-A200-7F3B5F285964}">
      <dgm:prSet/>
      <dgm:spPr/>
      <dgm:t>
        <a:bodyPr/>
        <a:lstStyle/>
        <a:p>
          <a:endParaRPr lang="en-US"/>
        </a:p>
      </dgm:t>
    </dgm:pt>
    <dgm:pt modelId="{12E5D874-26DD-4203-87B4-2B15653EC135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Database</a:t>
          </a:r>
          <a:r>
            <a:rPr lang="en-US" sz="1700" dirty="0"/>
            <a:t> Integration &amp; R-Analysis</a:t>
          </a:r>
        </a:p>
      </dgm:t>
    </dgm:pt>
    <dgm:pt modelId="{96CB387A-4A90-4CF8-A87E-965D9FFDB94C}" type="parTrans" cxnId="{EECB1027-3DE0-49DF-9B58-C0497C47C602}">
      <dgm:prSet/>
      <dgm:spPr/>
      <dgm:t>
        <a:bodyPr/>
        <a:lstStyle/>
        <a:p>
          <a:endParaRPr lang="en-US"/>
        </a:p>
      </dgm:t>
    </dgm:pt>
    <dgm:pt modelId="{A93099C7-7D02-4A6C-9BA9-B57E6860CE1C}" type="sibTrans" cxnId="{EECB1027-3DE0-49DF-9B58-C0497C47C602}">
      <dgm:prSet/>
      <dgm:spPr/>
      <dgm:t>
        <a:bodyPr/>
        <a:lstStyle/>
        <a:p>
          <a:endParaRPr lang="en-US"/>
        </a:p>
      </dgm:t>
    </dgm:pt>
    <dgm:pt modelId="{A95B3601-AA5E-4B5C-867E-101C8E1157C7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Square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Ope</a:t>
          </a:r>
          <a:endParaRPr lang="en-US" sz="1700" dirty="0"/>
        </a:p>
      </dgm:t>
    </dgm:pt>
    <dgm:pt modelId="{2B4D49B3-D154-401F-9364-2B9C0B193A63}" type="parTrans" cxnId="{86AE9909-E23A-45FA-8447-C0E2DCE1384F}">
      <dgm:prSet/>
      <dgm:spPr/>
      <dgm:t>
        <a:bodyPr/>
        <a:lstStyle/>
        <a:p>
          <a:endParaRPr lang="en-US"/>
        </a:p>
      </dgm:t>
    </dgm:pt>
    <dgm:pt modelId="{4C412D2C-8468-43B6-8986-6C548D89A534}" type="sibTrans" cxnId="{86AE9909-E23A-45FA-8447-C0E2DCE1384F}">
      <dgm:prSet/>
      <dgm:spPr/>
      <dgm:t>
        <a:bodyPr/>
        <a:lstStyle/>
        <a:p>
          <a:endParaRPr lang="en-US"/>
        </a:p>
      </dgm:t>
    </dgm:pt>
    <dgm:pt modelId="{23957B2E-68A4-4384-965F-F401D7C67A2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GitHub</a:t>
          </a:r>
          <a:r>
            <a:rPr lang="en-US" sz="1700" dirty="0"/>
            <a:t> Repository &amp; Dashboard</a:t>
          </a:r>
        </a:p>
      </dgm:t>
    </dgm:pt>
    <dgm:pt modelId="{84959DE7-8903-46AA-BEC1-47F9AA457AC0}" type="parTrans" cxnId="{B0A58472-BAAD-4FC3-A5EF-A242F59B27D3}">
      <dgm:prSet/>
      <dgm:spPr/>
      <dgm:t>
        <a:bodyPr/>
        <a:lstStyle/>
        <a:p>
          <a:endParaRPr lang="en-US"/>
        </a:p>
      </dgm:t>
    </dgm:pt>
    <dgm:pt modelId="{F95E014B-DAE7-4E56-A585-91CB6E6FD34B}" type="sibTrans" cxnId="{B0A58472-BAAD-4FC3-A5EF-A242F59B27D3}">
      <dgm:prSet/>
      <dgm:spPr/>
      <dgm:t>
        <a:bodyPr/>
        <a:lstStyle/>
        <a:p>
          <a:endParaRPr lang="en-US"/>
        </a:p>
      </dgm:t>
    </dgm:pt>
    <dgm:pt modelId="{FA62855A-570F-48BA-B321-8B1E07BC356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Triangle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Iry</a:t>
          </a:r>
          <a:endParaRPr lang="en-US" sz="1700" dirty="0"/>
        </a:p>
      </dgm:t>
    </dgm:pt>
    <dgm:pt modelId="{06B7A895-5F4E-4369-B066-B18DA3415A8D}" type="parTrans" cxnId="{9BCB5019-3DDD-443F-B814-80DF2FCB89CE}">
      <dgm:prSet/>
      <dgm:spPr/>
      <dgm:t>
        <a:bodyPr/>
        <a:lstStyle/>
        <a:p>
          <a:endParaRPr lang="en-US"/>
        </a:p>
      </dgm:t>
    </dgm:pt>
    <dgm:pt modelId="{F1DFB936-6B3D-4710-B59F-E201C6D051C3}" type="sibTrans" cxnId="{9BCB5019-3DDD-443F-B814-80DF2FCB89CE}">
      <dgm:prSet/>
      <dgm:spPr/>
      <dgm:t>
        <a:bodyPr/>
        <a:lstStyle/>
        <a:p>
          <a:endParaRPr lang="en-US"/>
        </a:p>
      </dgm:t>
    </dgm:pt>
    <dgm:pt modelId="{24F305E7-1538-412F-8AD8-58CA8F0F560F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Machine</a:t>
          </a:r>
          <a:r>
            <a:rPr lang="en-US" sz="1700" dirty="0"/>
            <a:t> Learning &amp; </a:t>
          </a:r>
          <a:r>
            <a:rPr lang="en-US" sz="1700" dirty="0" err="1"/>
            <a:t>Powerpoint</a:t>
          </a:r>
          <a:endParaRPr lang="en-US" sz="1700" dirty="0"/>
        </a:p>
      </dgm:t>
    </dgm:pt>
    <dgm:pt modelId="{B2634FCA-2838-423D-89E3-57DCE39504A4}" type="parTrans" cxnId="{05E5CAD1-02BA-4B6A-9995-2C0F3F0B1111}">
      <dgm:prSet/>
      <dgm:spPr/>
      <dgm:t>
        <a:bodyPr/>
        <a:lstStyle/>
        <a:p>
          <a:endParaRPr lang="en-US"/>
        </a:p>
      </dgm:t>
    </dgm:pt>
    <dgm:pt modelId="{01AE95E7-FF20-4BB3-89D0-0E597CB8930C}" type="sibTrans" cxnId="{05E5CAD1-02BA-4B6A-9995-2C0F3F0B1111}">
      <dgm:prSet/>
      <dgm:spPr/>
      <dgm:t>
        <a:bodyPr/>
        <a:lstStyle/>
        <a:p>
          <a:endParaRPr lang="en-US"/>
        </a:p>
      </dgm:t>
    </dgm:pt>
    <dgm:pt modelId="{AC8CA7EF-8F20-4252-9E22-50D2A1151F63}" type="pres">
      <dgm:prSet presAssocID="{2D877B6C-22A2-43E2-BA7C-63148DBF312E}" presName="linear" presStyleCnt="0">
        <dgm:presLayoutVars>
          <dgm:dir/>
          <dgm:animLvl val="lvl"/>
          <dgm:resizeHandles val="exact"/>
        </dgm:presLayoutVars>
      </dgm:prSet>
      <dgm:spPr/>
    </dgm:pt>
    <dgm:pt modelId="{A581D581-A044-49B7-8FBA-B8A188BB9337}" type="pres">
      <dgm:prSet presAssocID="{29C56668-2CEF-4725-BF6E-EAE269E529EB}" presName="parentLin" presStyleCnt="0"/>
      <dgm:spPr/>
    </dgm:pt>
    <dgm:pt modelId="{145094FD-C0E8-484E-AEEB-108ED5434002}" type="pres">
      <dgm:prSet presAssocID="{29C56668-2CEF-4725-BF6E-EAE269E529EB}" presName="parentLeftMargin" presStyleLbl="node1" presStyleIdx="0" presStyleCnt="4"/>
      <dgm:spPr/>
    </dgm:pt>
    <dgm:pt modelId="{9BA94F0B-8F57-4023-8BE4-8D5E52188094}" type="pres">
      <dgm:prSet presAssocID="{29C56668-2CEF-4725-BF6E-EAE269E529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38A82D-F5E5-4043-BE77-AAA34348EFBD}" type="pres">
      <dgm:prSet presAssocID="{29C56668-2CEF-4725-BF6E-EAE269E529EB}" presName="negativeSpace" presStyleCnt="0"/>
      <dgm:spPr/>
    </dgm:pt>
    <dgm:pt modelId="{43A8674B-1DD9-466C-8458-DD5083FA1D2B}" type="pres">
      <dgm:prSet presAssocID="{29C56668-2CEF-4725-BF6E-EAE269E529EB}" presName="childText" presStyleLbl="conFgAcc1" presStyleIdx="0" presStyleCnt="4">
        <dgm:presLayoutVars>
          <dgm:bulletEnabled val="1"/>
        </dgm:presLayoutVars>
      </dgm:prSet>
      <dgm:spPr/>
    </dgm:pt>
    <dgm:pt modelId="{AD29E98F-E6F2-4177-8111-C51D952533F8}" type="pres">
      <dgm:prSet presAssocID="{AC9A543C-10E1-46F7-9CC1-5D571081777A}" presName="spaceBetweenRectangles" presStyleCnt="0"/>
      <dgm:spPr/>
    </dgm:pt>
    <dgm:pt modelId="{85BA9BFE-A6A6-4419-BFCE-B2369080DB64}" type="pres">
      <dgm:prSet presAssocID="{94A977D2-5D37-461C-B75D-BA2B32691B01}" presName="parentLin" presStyleCnt="0"/>
      <dgm:spPr/>
    </dgm:pt>
    <dgm:pt modelId="{648E7699-E171-47FE-8362-01A6DBCBD1C6}" type="pres">
      <dgm:prSet presAssocID="{94A977D2-5D37-461C-B75D-BA2B32691B01}" presName="parentLeftMargin" presStyleLbl="node1" presStyleIdx="0" presStyleCnt="4"/>
      <dgm:spPr/>
    </dgm:pt>
    <dgm:pt modelId="{5D14DC93-3321-46C3-95EA-511A1B6A27AB}" type="pres">
      <dgm:prSet presAssocID="{94A977D2-5D37-461C-B75D-BA2B32691B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05F666-626A-49FE-8083-BB7D31E75FCA}" type="pres">
      <dgm:prSet presAssocID="{94A977D2-5D37-461C-B75D-BA2B32691B01}" presName="negativeSpace" presStyleCnt="0"/>
      <dgm:spPr/>
    </dgm:pt>
    <dgm:pt modelId="{B7D4384C-C940-4BFB-A51E-CDC19521B863}" type="pres">
      <dgm:prSet presAssocID="{94A977D2-5D37-461C-B75D-BA2B32691B01}" presName="childText" presStyleLbl="conFgAcc1" presStyleIdx="1" presStyleCnt="4">
        <dgm:presLayoutVars>
          <dgm:bulletEnabled val="1"/>
        </dgm:presLayoutVars>
      </dgm:prSet>
      <dgm:spPr/>
    </dgm:pt>
    <dgm:pt modelId="{FF884FDD-0296-42CA-9966-7D056D488646}" type="pres">
      <dgm:prSet presAssocID="{80685EE6-5EC4-484B-BAAC-4BBCF870554D}" presName="spaceBetweenRectangles" presStyleCnt="0"/>
      <dgm:spPr/>
    </dgm:pt>
    <dgm:pt modelId="{81AC6C9D-89C9-4148-9B54-4080903905B9}" type="pres">
      <dgm:prSet presAssocID="{A95B3601-AA5E-4B5C-867E-101C8E1157C7}" presName="parentLin" presStyleCnt="0"/>
      <dgm:spPr/>
    </dgm:pt>
    <dgm:pt modelId="{1AE0BE21-F489-4D11-8BF4-854FDF1833ED}" type="pres">
      <dgm:prSet presAssocID="{A95B3601-AA5E-4B5C-867E-101C8E1157C7}" presName="parentLeftMargin" presStyleLbl="node1" presStyleIdx="1" presStyleCnt="4"/>
      <dgm:spPr/>
    </dgm:pt>
    <dgm:pt modelId="{52547ED2-4F83-4EC2-9E19-5E6A34875AC4}" type="pres">
      <dgm:prSet presAssocID="{A95B3601-AA5E-4B5C-867E-101C8E1157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C7345C-7A1E-42CF-BE8B-A25347258331}" type="pres">
      <dgm:prSet presAssocID="{A95B3601-AA5E-4B5C-867E-101C8E1157C7}" presName="negativeSpace" presStyleCnt="0"/>
      <dgm:spPr/>
    </dgm:pt>
    <dgm:pt modelId="{548AE25D-9736-4DFB-998D-0BEE63FA77CC}" type="pres">
      <dgm:prSet presAssocID="{A95B3601-AA5E-4B5C-867E-101C8E1157C7}" presName="childText" presStyleLbl="conFgAcc1" presStyleIdx="2" presStyleCnt="4">
        <dgm:presLayoutVars>
          <dgm:bulletEnabled val="1"/>
        </dgm:presLayoutVars>
      </dgm:prSet>
      <dgm:spPr/>
    </dgm:pt>
    <dgm:pt modelId="{4F6AFC4A-FC1B-4A23-AEB2-6CA21FAF4C8D}" type="pres">
      <dgm:prSet presAssocID="{4C412D2C-8468-43B6-8986-6C548D89A534}" presName="spaceBetweenRectangles" presStyleCnt="0"/>
      <dgm:spPr/>
    </dgm:pt>
    <dgm:pt modelId="{913EDFD9-FA62-4A0B-A949-1D1B3A63D887}" type="pres">
      <dgm:prSet presAssocID="{FA62855A-570F-48BA-B321-8B1E07BC3563}" presName="parentLin" presStyleCnt="0"/>
      <dgm:spPr/>
    </dgm:pt>
    <dgm:pt modelId="{896BBE0C-C21D-485F-947C-53B55EF81FBA}" type="pres">
      <dgm:prSet presAssocID="{FA62855A-570F-48BA-B321-8B1E07BC3563}" presName="parentLeftMargin" presStyleLbl="node1" presStyleIdx="2" presStyleCnt="4"/>
      <dgm:spPr/>
    </dgm:pt>
    <dgm:pt modelId="{55609619-6416-4947-9365-0F24C970B555}" type="pres">
      <dgm:prSet presAssocID="{FA62855A-570F-48BA-B321-8B1E07BC356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AEF9A6-DD38-4AC1-BF67-A68B95B9A4E3}" type="pres">
      <dgm:prSet presAssocID="{FA62855A-570F-48BA-B321-8B1E07BC3563}" presName="negativeSpace" presStyleCnt="0"/>
      <dgm:spPr/>
    </dgm:pt>
    <dgm:pt modelId="{D73B6214-F6F1-4AA2-B6CF-13ED026E8A20}" type="pres">
      <dgm:prSet presAssocID="{FA62855A-570F-48BA-B321-8B1E07BC356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6AE9909-E23A-45FA-8447-C0E2DCE1384F}" srcId="{2D877B6C-22A2-43E2-BA7C-63148DBF312E}" destId="{A95B3601-AA5E-4B5C-867E-101C8E1157C7}" srcOrd="2" destOrd="0" parTransId="{2B4D49B3-D154-401F-9364-2B9C0B193A63}" sibTransId="{4C412D2C-8468-43B6-8986-6C548D89A534}"/>
    <dgm:cxn modelId="{8075900C-2171-486F-A599-3F0C1883E365}" type="presOf" srcId="{12E5D874-26DD-4203-87B4-2B15653EC135}" destId="{B7D4384C-C940-4BFB-A51E-CDC19521B863}" srcOrd="0" destOrd="0" presId="urn:microsoft.com/office/officeart/2005/8/layout/list1"/>
    <dgm:cxn modelId="{592FC714-FE73-4D76-8CC8-BFF285B79FA7}" type="presOf" srcId="{29C56668-2CEF-4725-BF6E-EAE269E529EB}" destId="{145094FD-C0E8-484E-AEEB-108ED5434002}" srcOrd="0" destOrd="0" presId="urn:microsoft.com/office/officeart/2005/8/layout/list1"/>
    <dgm:cxn modelId="{9BCB5019-3DDD-443F-B814-80DF2FCB89CE}" srcId="{2D877B6C-22A2-43E2-BA7C-63148DBF312E}" destId="{FA62855A-570F-48BA-B321-8B1E07BC3563}" srcOrd="3" destOrd="0" parTransId="{06B7A895-5F4E-4369-B066-B18DA3415A8D}" sibTransId="{F1DFB936-6B3D-4710-B59F-E201C6D051C3}"/>
    <dgm:cxn modelId="{77C12926-085B-4501-BC92-36A332A1FF3C}" type="presOf" srcId="{23957B2E-68A4-4384-965F-F401D7C67A24}" destId="{548AE25D-9736-4DFB-998D-0BEE63FA77CC}" srcOrd="0" destOrd="0" presId="urn:microsoft.com/office/officeart/2005/8/layout/list1"/>
    <dgm:cxn modelId="{EECB1027-3DE0-49DF-9B58-C0497C47C602}" srcId="{94A977D2-5D37-461C-B75D-BA2B32691B01}" destId="{12E5D874-26DD-4203-87B4-2B15653EC135}" srcOrd="0" destOrd="0" parTransId="{96CB387A-4A90-4CF8-A87E-965D9FFDB94C}" sibTransId="{A93099C7-7D02-4A6C-9BA9-B57E6860CE1C}"/>
    <dgm:cxn modelId="{F9300A28-22BD-4F01-A910-B28689E34430}" type="presOf" srcId="{A95B3601-AA5E-4B5C-867E-101C8E1157C7}" destId="{52547ED2-4F83-4EC2-9E19-5E6A34875AC4}" srcOrd="1" destOrd="0" presId="urn:microsoft.com/office/officeart/2005/8/layout/list1"/>
    <dgm:cxn modelId="{16C62740-CAA1-4F7C-AF88-E470ED38F63B}" type="presOf" srcId="{FA62855A-570F-48BA-B321-8B1E07BC3563}" destId="{896BBE0C-C21D-485F-947C-53B55EF81FBA}" srcOrd="0" destOrd="0" presId="urn:microsoft.com/office/officeart/2005/8/layout/list1"/>
    <dgm:cxn modelId="{43DAC341-7313-4EF9-8378-23B52CC74D8C}" type="presOf" srcId="{29C56668-2CEF-4725-BF6E-EAE269E529EB}" destId="{9BA94F0B-8F57-4023-8BE4-8D5E52188094}" srcOrd="1" destOrd="0" presId="urn:microsoft.com/office/officeart/2005/8/layout/list1"/>
    <dgm:cxn modelId="{B0A58472-BAAD-4FC3-A5EF-A242F59B27D3}" srcId="{A95B3601-AA5E-4B5C-867E-101C8E1157C7}" destId="{23957B2E-68A4-4384-965F-F401D7C67A24}" srcOrd="0" destOrd="0" parTransId="{84959DE7-8903-46AA-BEC1-47F9AA457AC0}" sibTransId="{F95E014B-DAE7-4E56-A585-91CB6E6FD34B}"/>
    <dgm:cxn modelId="{1B6EB454-E7FD-4E7A-83B3-989C6BA0C7E4}" type="presOf" srcId="{2D877B6C-22A2-43E2-BA7C-63148DBF312E}" destId="{AC8CA7EF-8F20-4252-9E22-50D2A1151F63}" srcOrd="0" destOrd="0" presId="urn:microsoft.com/office/officeart/2005/8/layout/list1"/>
    <dgm:cxn modelId="{FA17369A-57AD-4C85-9997-3E9639225236}" type="presOf" srcId="{A95B3601-AA5E-4B5C-867E-101C8E1157C7}" destId="{1AE0BE21-F489-4D11-8BF4-854FDF1833ED}" srcOrd="0" destOrd="0" presId="urn:microsoft.com/office/officeart/2005/8/layout/list1"/>
    <dgm:cxn modelId="{AD54A9A2-138A-4973-A200-7F3B5F285964}" srcId="{2D877B6C-22A2-43E2-BA7C-63148DBF312E}" destId="{94A977D2-5D37-461C-B75D-BA2B32691B01}" srcOrd="1" destOrd="0" parTransId="{C05A80D1-4264-4C64-8FA6-23F91FC5C32F}" sibTransId="{80685EE6-5EC4-484B-BAAC-4BBCF870554D}"/>
    <dgm:cxn modelId="{5EDF9FB7-58A6-4433-97C0-5860AA60DA66}" type="presOf" srcId="{B9A293FF-6B41-417C-8B80-128DFD85EB43}" destId="{43A8674B-1DD9-466C-8458-DD5083FA1D2B}" srcOrd="0" destOrd="0" presId="urn:microsoft.com/office/officeart/2005/8/layout/list1"/>
    <dgm:cxn modelId="{4476F6BB-A397-4B15-8DD8-5D9E4917BAF5}" type="presOf" srcId="{94A977D2-5D37-461C-B75D-BA2B32691B01}" destId="{5D14DC93-3321-46C3-95EA-511A1B6A27AB}" srcOrd="1" destOrd="0" presId="urn:microsoft.com/office/officeart/2005/8/layout/list1"/>
    <dgm:cxn modelId="{6AD3E4CA-0AE5-4E22-AFEF-538E340A5A35}" srcId="{29C56668-2CEF-4725-BF6E-EAE269E529EB}" destId="{B9A293FF-6B41-417C-8B80-128DFD85EB43}" srcOrd="0" destOrd="0" parTransId="{6334C774-D37D-4813-86A9-BDFE1CD6BA94}" sibTransId="{9CF245A7-8239-44B2-A334-B755383BA323}"/>
    <dgm:cxn modelId="{77E143D1-8648-435C-9F4F-91096A2FCD60}" srcId="{2D877B6C-22A2-43E2-BA7C-63148DBF312E}" destId="{29C56668-2CEF-4725-BF6E-EAE269E529EB}" srcOrd="0" destOrd="0" parTransId="{87EC2527-5175-44DC-A2CA-E33AB1AA17F3}" sibTransId="{AC9A543C-10E1-46F7-9CC1-5D571081777A}"/>
    <dgm:cxn modelId="{5814C9D1-EF06-4D76-87D8-C95C83001E38}" type="presOf" srcId="{24F305E7-1538-412F-8AD8-58CA8F0F560F}" destId="{D73B6214-F6F1-4AA2-B6CF-13ED026E8A20}" srcOrd="0" destOrd="0" presId="urn:microsoft.com/office/officeart/2005/8/layout/list1"/>
    <dgm:cxn modelId="{05E5CAD1-02BA-4B6A-9995-2C0F3F0B1111}" srcId="{FA62855A-570F-48BA-B321-8B1E07BC3563}" destId="{24F305E7-1538-412F-8AD8-58CA8F0F560F}" srcOrd="0" destOrd="0" parTransId="{B2634FCA-2838-423D-89E3-57DCE39504A4}" sibTransId="{01AE95E7-FF20-4BB3-89D0-0E597CB8930C}"/>
    <dgm:cxn modelId="{08C8A8F0-692A-4E5A-B53B-FAE677B0A3AC}" type="presOf" srcId="{FA62855A-570F-48BA-B321-8B1E07BC3563}" destId="{55609619-6416-4947-9365-0F24C970B555}" srcOrd="1" destOrd="0" presId="urn:microsoft.com/office/officeart/2005/8/layout/list1"/>
    <dgm:cxn modelId="{1358E8F5-5672-435C-A64A-C4052F04BFAE}" type="presOf" srcId="{94A977D2-5D37-461C-B75D-BA2B32691B01}" destId="{648E7699-E171-47FE-8362-01A6DBCBD1C6}" srcOrd="0" destOrd="0" presId="urn:microsoft.com/office/officeart/2005/8/layout/list1"/>
    <dgm:cxn modelId="{A0ACA643-9C0E-4677-9C73-4234A8F80A8D}" type="presParOf" srcId="{AC8CA7EF-8F20-4252-9E22-50D2A1151F63}" destId="{A581D581-A044-49B7-8FBA-B8A188BB9337}" srcOrd="0" destOrd="0" presId="urn:microsoft.com/office/officeart/2005/8/layout/list1"/>
    <dgm:cxn modelId="{B1F687F4-F299-4E2F-B97E-E1A298D793C0}" type="presParOf" srcId="{A581D581-A044-49B7-8FBA-B8A188BB9337}" destId="{145094FD-C0E8-484E-AEEB-108ED5434002}" srcOrd="0" destOrd="0" presId="urn:microsoft.com/office/officeart/2005/8/layout/list1"/>
    <dgm:cxn modelId="{50A702C1-56BE-409B-AEDD-554DFC73F169}" type="presParOf" srcId="{A581D581-A044-49B7-8FBA-B8A188BB9337}" destId="{9BA94F0B-8F57-4023-8BE4-8D5E52188094}" srcOrd="1" destOrd="0" presId="urn:microsoft.com/office/officeart/2005/8/layout/list1"/>
    <dgm:cxn modelId="{303FAE4D-E6B0-4E1B-BF87-CD4A1A599DD8}" type="presParOf" srcId="{AC8CA7EF-8F20-4252-9E22-50D2A1151F63}" destId="{5E38A82D-F5E5-4043-BE77-AAA34348EFBD}" srcOrd="1" destOrd="0" presId="urn:microsoft.com/office/officeart/2005/8/layout/list1"/>
    <dgm:cxn modelId="{DF12E348-845C-4729-BB64-A65C281D1671}" type="presParOf" srcId="{AC8CA7EF-8F20-4252-9E22-50D2A1151F63}" destId="{43A8674B-1DD9-466C-8458-DD5083FA1D2B}" srcOrd="2" destOrd="0" presId="urn:microsoft.com/office/officeart/2005/8/layout/list1"/>
    <dgm:cxn modelId="{AF72BC4F-D9B4-46AB-894E-048468409AC8}" type="presParOf" srcId="{AC8CA7EF-8F20-4252-9E22-50D2A1151F63}" destId="{AD29E98F-E6F2-4177-8111-C51D952533F8}" srcOrd="3" destOrd="0" presId="urn:microsoft.com/office/officeart/2005/8/layout/list1"/>
    <dgm:cxn modelId="{6CCB2011-298E-416F-A843-EA0262C1C3A2}" type="presParOf" srcId="{AC8CA7EF-8F20-4252-9E22-50D2A1151F63}" destId="{85BA9BFE-A6A6-4419-BFCE-B2369080DB64}" srcOrd="4" destOrd="0" presId="urn:microsoft.com/office/officeart/2005/8/layout/list1"/>
    <dgm:cxn modelId="{D56E25E6-0F30-4F41-A3D8-19198CA0EC0B}" type="presParOf" srcId="{85BA9BFE-A6A6-4419-BFCE-B2369080DB64}" destId="{648E7699-E171-47FE-8362-01A6DBCBD1C6}" srcOrd="0" destOrd="0" presId="urn:microsoft.com/office/officeart/2005/8/layout/list1"/>
    <dgm:cxn modelId="{966A17EE-D2D8-44F2-91B8-75A025ABB192}" type="presParOf" srcId="{85BA9BFE-A6A6-4419-BFCE-B2369080DB64}" destId="{5D14DC93-3321-46C3-95EA-511A1B6A27AB}" srcOrd="1" destOrd="0" presId="urn:microsoft.com/office/officeart/2005/8/layout/list1"/>
    <dgm:cxn modelId="{883E748F-B175-4E7E-AD61-E7DB14C2B554}" type="presParOf" srcId="{AC8CA7EF-8F20-4252-9E22-50D2A1151F63}" destId="{E005F666-626A-49FE-8083-BB7D31E75FCA}" srcOrd="5" destOrd="0" presId="urn:microsoft.com/office/officeart/2005/8/layout/list1"/>
    <dgm:cxn modelId="{3B85B3FC-633C-4639-A0A2-5E84EC104EF1}" type="presParOf" srcId="{AC8CA7EF-8F20-4252-9E22-50D2A1151F63}" destId="{B7D4384C-C940-4BFB-A51E-CDC19521B863}" srcOrd="6" destOrd="0" presId="urn:microsoft.com/office/officeart/2005/8/layout/list1"/>
    <dgm:cxn modelId="{9D5E98D8-4727-4C15-A4E1-35DC8361CDAB}" type="presParOf" srcId="{AC8CA7EF-8F20-4252-9E22-50D2A1151F63}" destId="{FF884FDD-0296-42CA-9966-7D056D488646}" srcOrd="7" destOrd="0" presId="urn:microsoft.com/office/officeart/2005/8/layout/list1"/>
    <dgm:cxn modelId="{13F0E17F-131C-471F-A256-456B5BD7B8F4}" type="presParOf" srcId="{AC8CA7EF-8F20-4252-9E22-50D2A1151F63}" destId="{81AC6C9D-89C9-4148-9B54-4080903905B9}" srcOrd="8" destOrd="0" presId="urn:microsoft.com/office/officeart/2005/8/layout/list1"/>
    <dgm:cxn modelId="{3ECBFF72-C548-4EF3-9B78-B6D9976EB798}" type="presParOf" srcId="{81AC6C9D-89C9-4148-9B54-4080903905B9}" destId="{1AE0BE21-F489-4D11-8BF4-854FDF1833ED}" srcOrd="0" destOrd="0" presId="urn:microsoft.com/office/officeart/2005/8/layout/list1"/>
    <dgm:cxn modelId="{9565EAC2-F5F3-4385-BD0A-5F6F5B7FDE18}" type="presParOf" srcId="{81AC6C9D-89C9-4148-9B54-4080903905B9}" destId="{52547ED2-4F83-4EC2-9E19-5E6A34875AC4}" srcOrd="1" destOrd="0" presId="urn:microsoft.com/office/officeart/2005/8/layout/list1"/>
    <dgm:cxn modelId="{D53C9F47-88BA-4AAA-BA57-A4DEBBCCD854}" type="presParOf" srcId="{AC8CA7EF-8F20-4252-9E22-50D2A1151F63}" destId="{51C7345C-7A1E-42CF-BE8B-A25347258331}" srcOrd="9" destOrd="0" presId="urn:microsoft.com/office/officeart/2005/8/layout/list1"/>
    <dgm:cxn modelId="{74ADE62C-3040-443D-AF87-241EACF2C6D2}" type="presParOf" srcId="{AC8CA7EF-8F20-4252-9E22-50D2A1151F63}" destId="{548AE25D-9736-4DFB-998D-0BEE63FA77CC}" srcOrd="10" destOrd="0" presId="urn:microsoft.com/office/officeart/2005/8/layout/list1"/>
    <dgm:cxn modelId="{10106EA2-B499-44A3-9F81-34BE723586F6}" type="presParOf" srcId="{AC8CA7EF-8F20-4252-9E22-50D2A1151F63}" destId="{4F6AFC4A-FC1B-4A23-AEB2-6CA21FAF4C8D}" srcOrd="11" destOrd="0" presId="urn:microsoft.com/office/officeart/2005/8/layout/list1"/>
    <dgm:cxn modelId="{23F81B36-C949-4EC3-9E4B-09F52E1942A7}" type="presParOf" srcId="{AC8CA7EF-8F20-4252-9E22-50D2A1151F63}" destId="{913EDFD9-FA62-4A0B-A949-1D1B3A63D887}" srcOrd="12" destOrd="0" presId="urn:microsoft.com/office/officeart/2005/8/layout/list1"/>
    <dgm:cxn modelId="{DBD2D620-ED5C-412F-8C6C-5C17F433CB52}" type="presParOf" srcId="{913EDFD9-FA62-4A0B-A949-1D1B3A63D887}" destId="{896BBE0C-C21D-485F-947C-53B55EF81FBA}" srcOrd="0" destOrd="0" presId="urn:microsoft.com/office/officeart/2005/8/layout/list1"/>
    <dgm:cxn modelId="{320907E0-DBD7-4285-9B20-99ADB89BDAD6}" type="presParOf" srcId="{913EDFD9-FA62-4A0B-A949-1D1B3A63D887}" destId="{55609619-6416-4947-9365-0F24C970B555}" srcOrd="1" destOrd="0" presId="urn:microsoft.com/office/officeart/2005/8/layout/list1"/>
    <dgm:cxn modelId="{BDBCE1A2-9F64-43CC-9291-954937FF717F}" type="presParOf" srcId="{AC8CA7EF-8F20-4252-9E22-50D2A1151F63}" destId="{07AEF9A6-DD38-4AC1-BF67-A68B95B9A4E3}" srcOrd="13" destOrd="0" presId="urn:microsoft.com/office/officeart/2005/8/layout/list1"/>
    <dgm:cxn modelId="{6ADCD487-F496-4D5C-AA73-A37D4A7DA04D}" type="presParOf" srcId="{AC8CA7EF-8F20-4252-9E22-50D2A1151F63}" destId="{D73B6214-F6F1-4AA2-B6CF-13ED026E8A2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C55D5C-0104-4AE4-891E-67F4BD8A7B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CF983A-BF9B-4E51-87A6-00D5749C42EF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Preliminary </a:t>
          </a:r>
        </a:p>
      </dgm:t>
    </dgm:pt>
    <dgm:pt modelId="{43CBABD5-FDE0-42F1-BAF2-B95C0C987FD1}" type="parTrans" cxnId="{E789CF3E-E905-44AF-86E7-00E5BD23632D}">
      <dgm:prSet/>
      <dgm:spPr/>
      <dgm:t>
        <a:bodyPr/>
        <a:lstStyle/>
        <a:p>
          <a:endParaRPr lang="en-US"/>
        </a:p>
      </dgm:t>
    </dgm:pt>
    <dgm:pt modelId="{4668F4CA-48BD-4DC5-9FFD-7DD63D22A448}" type="sibTrans" cxnId="{E789CF3E-E905-44AF-86E7-00E5BD23632D}">
      <dgm:prSet/>
      <dgm:spPr/>
      <dgm:t>
        <a:bodyPr/>
        <a:lstStyle/>
        <a:p>
          <a:endParaRPr lang="en-US"/>
        </a:p>
      </dgm:t>
    </dgm:pt>
    <dgm:pt modelId="{906D3D15-3647-471D-8F25-EFC322A6787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 pre-processing</a:t>
          </a:r>
        </a:p>
      </dgm:t>
    </dgm:pt>
    <dgm:pt modelId="{ADB7A91B-A0A7-4D24-A32E-EDEC4CFE730F}" type="parTrans" cxnId="{0A88CF23-655B-470B-BD3D-3AF8BE84EE79}">
      <dgm:prSet/>
      <dgm:spPr/>
      <dgm:t>
        <a:bodyPr/>
        <a:lstStyle/>
        <a:p>
          <a:endParaRPr lang="en-US"/>
        </a:p>
      </dgm:t>
    </dgm:pt>
    <dgm:pt modelId="{001D5D1A-F114-4DCB-B7D2-08CEFF8BA945}" type="sibTrans" cxnId="{0A88CF23-655B-470B-BD3D-3AF8BE84EE79}">
      <dgm:prSet/>
      <dgm:spPr/>
      <dgm:t>
        <a:bodyPr/>
        <a:lstStyle/>
        <a:p>
          <a:endParaRPr lang="en-US"/>
        </a:p>
      </dgm:t>
    </dgm:pt>
    <dgm:pt modelId="{5A6E952B-E7D7-4CF8-9FC3-6BF472D4F719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engineering</a:t>
          </a:r>
        </a:p>
      </dgm:t>
    </dgm:pt>
    <dgm:pt modelId="{B68A757F-874A-48FB-950D-A994E8848EF4}" type="parTrans" cxnId="{A6E36DF3-4E5E-4DE2-9311-BF824827447E}">
      <dgm:prSet/>
      <dgm:spPr/>
      <dgm:t>
        <a:bodyPr/>
        <a:lstStyle/>
        <a:p>
          <a:endParaRPr lang="en-US"/>
        </a:p>
      </dgm:t>
    </dgm:pt>
    <dgm:pt modelId="{8BE28A30-E854-4D99-A723-711229862C21}" type="sibTrans" cxnId="{A6E36DF3-4E5E-4DE2-9311-BF824827447E}">
      <dgm:prSet/>
      <dgm:spPr/>
      <dgm:t>
        <a:bodyPr/>
        <a:lstStyle/>
        <a:p>
          <a:endParaRPr lang="en-US"/>
        </a:p>
      </dgm:t>
    </dgm:pt>
    <dgm:pt modelId="{9FDEE193-01FD-4EC9-A22D-410D1EB976DB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selection</a:t>
          </a:r>
        </a:p>
      </dgm:t>
    </dgm:pt>
    <dgm:pt modelId="{F602153E-3274-40CC-8E70-A5AF43149BEB}" type="parTrans" cxnId="{834051D5-19B9-4003-BB55-BF44CBA75CFF}">
      <dgm:prSet/>
      <dgm:spPr/>
      <dgm:t>
        <a:bodyPr/>
        <a:lstStyle/>
        <a:p>
          <a:endParaRPr lang="en-US"/>
        </a:p>
      </dgm:t>
    </dgm:pt>
    <dgm:pt modelId="{5926C68E-A588-44F1-BD93-D2E178EDA635}" type="sibTrans" cxnId="{834051D5-19B9-4003-BB55-BF44CBA75CFF}">
      <dgm:prSet/>
      <dgm:spPr/>
      <dgm:t>
        <a:bodyPr/>
        <a:lstStyle/>
        <a:p>
          <a:endParaRPr lang="en-US"/>
        </a:p>
      </dgm:t>
    </dgm:pt>
    <dgm:pt modelId="{6E5CFB4D-A3B3-41B3-98D4-6AC6985039B7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How the data is split into training and testing sets</a:t>
          </a:r>
        </a:p>
      </dgm:t>
    </dgm:pt>
    <dgm:pt modelId="{8E2CF5BE-D88C-4994-AD78-C1FAB2EEC66A}" type="parTrans" cxnId="{F6F560CF-07C6-43FF-8745-26746927B9DF}">
      <dgm:prSet/>
      <dgm:spPr/>
      <dgm:t>
        <a:bodyPr/>
        <a:lstStyle/>
        <a:p>
          <a:endParaRPr lang="en-US"/>
        </a:p>
      </dgm:t>
    </dgm:pt>
    <dgm:pt modelId="{6D7EB797-03C4-42B0-B7EF-7492974E694A}" type="sibTrans" cxnId="{F6F560CF-07C6-43FF-8745-26746927B9DF}">
      <dgm:prSet/>
      <dgm:spPr/>
      <dgm:t>
        <a:bodyPr/>
        <a:lstStyle/>
        <a:p>
          <a:endParaRPr lang="en-US"/>
        </a:p>
      </dgm:t>
    </dgm:pt>
    <dgm:pt modelId="{C0CF68AA-BCB4-4009-BAD1-FEB9C7F5DC08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Model choice, its’ limitations, and its’ benefits</a:t>
          </a:r>
        </a:p>
      </dgm:t>
    </dgm:pt>
    <dgm:pt modelId="{DD2038B7-4B6E-4FCC-ABA1-5B6E028A4865}" type="parTrans" cxnId="{01F3EFC1-3838-4FB9-ACDE-B4D3B3EFD54A}">
      <dgm:prSet/>
      <dgm:spPr/>
      <dgm:t>
        <a:bodyPr/>
        <a:lstStyle/>
        <a:p>
          <a:endParaRPr lang="en-US"/>
        </a:p>
      </dgm:t>
    </dgm:pt>
    <dgm:pt modelId="{7231CFAB-AEB3-4F15-BAEF-A78AB9ECFE73}" type="sibTrans" cxnId="{01F3EFC1-3838-4FB9-ACDE-B4D3B3EFD54A}">
      <dgm:prSet/>
      <dgm:spPr/>
      <dgm:t>
        <a:bodyPr/>
        <a:lstStyle/>
        <a:p>
          <a:endParaRPr lang="en-US"/>
        </a:p>
      </dgm:t>
    </dgm:pt>
    <dgm:pt modelId="{4C0A5DB1-3799-41AA-9B91-CE7160FB7BC2}" type="pres">
      <dgm:prSet presAssocID="{3CC55D5C-0104-4AE4-891E-67F4BD8A7BB7}" presName="linear" presStyleCnt="0">
        <dgm:presLayoutVars>
          <dgm:animLvl val="lvl"/>
          <dgm:resizeHandles val="exact"/>
        </dgm:presLayoutVars>
      </dgm:prSet>
      <dgm:spPr/>
    </dgm:pt>
    <dgm:pt modelId="{353BD68A-F0DF-46B3-8A90-2D705F58263E}" type="pres">
      <dgm:prSet presAssocID="{A1CF983A-BF9B-4E51-87A6-00D5749C42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A711D1-0273-419F-A9C5-C53E7F2DC147}" type="pres">
      <dgm:prSet presAssocID="{A1CF983A-BF9B-4E51-87A6-00D5749C42EF}" presName="childText" presStyleLbl="revTx" presStyleIdx="0" presStyleCnt="1">
        <dgm:presLayoutVars>
          <dgm:bulletEnabled val="1"/>
        </dgm:presLayoutVars>
      </dgm:prSet>
      <dgm:spPr/>
    </dgm:pt>
    <dgm:pt modelId="{AACC3D29-3397-447B-9FF0-EFA98B9D3D44}" type="pres">
      <dgm:prSet presAssocID="{6E5CFB4D-A3B3-41B3-98D4-6AC6985039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B7368DA-E071-45D5-BB43-05C6069ED988}" type="pres">
      <dgm:prSet presAssocID="{6D7EB797-03C4-42B0-B7EF-7492974E694A}" presName="spacer" presStyleCnt="0"/>
      <dgm:spPr/>
    </dgm:pt>
    <dgm:pt modelId="{306800EC-9FEC-4BA1-9629-7C6414E9801C}" type="pres">
      <dgm:prSet presAssocID="{C0CF68AA-BCB4-4009-BAD1-FEB9C7F5D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88CF23-655B-470B-BD3D-3AF8BE84EE79}" srcId="{A1CF983A-BF9B-4E51-87A6-00D5749C42EF}" destId="{906D3D15-3647-471D-8F25-EFC322A67874}" srcOrd="0" destOrd="0" parTransId="{ADB7A91B-A0A7-4D24-A32E-EDEC4CFE730F}" sibTransId="{001D5D1A-F114-4DCB-B7D2-08CEFF8BA945}"/>
    <dgm:cxn modelId="{12986124-6266-4C8B-991D-28B6CC7D527B}" type="presOf" srcId="{5A6E952B-E7D7-4CF8-9FC3-6BF472D4F719}" destId="{5AA711D1-0273-419F-A9C5-C53E7F2DC147}" srcOrd="0" destOrd="1" presId="urn:microsoft.com/office/officeart/2005/8/layout/vList2"/>
    <dgm:cxn modelId="{E789CF3E-E905-44AF-86E7-00E5BD23632D}" srcId="{3CC55D5C-0104-4AE4-891E-67F4BD8A7BB7}" destId="{A1CF983A-BF9B-4E51-87A6-00D5749C42EF}" srcOrd="0" destOrd="0" parTransId="{43CBABD5-FDE0-42F1-BAF2-B95C0C987FD1}" sibTransId="{4668F4CA-48BD-4DC5-9FFD-7DD63D22A448}"/>
    <dgm:cxn modelId="{80904944-68E1-4B77-B313-F9C6FCC00509}" type="presOf" srcId="{C0CF68AA-BCB4-4009-BAD1-FEB9C7F5DC08}" destId="{306800EC-9FEC-4BA1-9629-7C6414E9801C}" srcOrd="0" destOrd="0" presId="urn:microsoft.com/office/officeart/2005/8/layout/vList2"/>
    <dgm:cxn modelId="{802DD865-58E8-42B0-9BF0-CF225A13357A}" type="presOf" srcId="{6E5CFB4D-A3B3-41B3-98D4-6AC6985039B7}" destId="{AACC3D29-3397-447B-9FF0-EFA98B9D3D44}" srcOrd="0" destOrd="0" presId="urn:microsoft.com/office/officeart/2005/8/layout/vList2"/>
    <dgm:cxn modelId="{AA469A69-312A-4770-B6A9-AC0E466EE8A0}" type="presOf" srcId="{906D3D15-3647-471D-8F25-EFC322A67874}" destId="{5AA711D1-0273-419F-A9C5-C53E7F2DC147}" srcOrd="0" destOrd="0" presId="urn:microsoft.com/office/officeart/2005/8/layout/vList2"/>
    <dgm:cxn modelId="{79ADA486-37BA-4E4C-94FD-167D193FC68B}" type="presOf" srcId="{9FDEE193-01FD-4EC9-A22D-410D1EB976DB}" destId="{5AA711D1-0273-419F-A9C5-C53E7F2DC147}" srcOrd="0" destOrd="2" presId="urn:microsoft.com/office/officeart/2005/8/layout/vList2"/>
    <dgm:cxn modelId="{01F3EFC1-3838-4FB9-ACDE-B4D3B3EFD54A}" srcId="{3CC55D5C-0104-4AE4-891E-67F4BD8A7BB7}" destId="{C0CF68AA-BCB4-4009-BAD1-FEB9C7F5DC08}" srcOrd="2" destOrd="0" parTransId="{DD2038B7-4B6E-4FCC-ABA1-5B6E028A4865}" sibTransId="{7231CFAB-AEB3-4F15-BAEF-A78AB9ECFE73}"/>
    <dgm:cxn modelId="{F6F560CF-07C6-43FF-8745-26746927B9DF}" srcId="{3CC55D5C-0104-4AE4-891E-67F4BD8A7BB7}" destId="{6E5CFB4D-A3B3-41B3-98D4-6AC6985039B7}" srcOrd="1" destOrd="0" parTransId="{8E2CF5BE-D88C-4994-AD78-C1FAB2EEC66A}" sibTransId="{6D7EB797-03C4-42B0-B7EF-7492974E694A}"/>
    <dgm:cxn modelId="{834051D5-19B9-4003-BB55-BF44CBA75CFF}" srcId="{A1CF983A-BF9B-4E51-87A6-00D5749C42EF}" destId="{9FDEE193-01FD-4EC9-A22D-410D1EB976DB}" srcOrd="2" destOrd="0" parTransId="{F602153E-3274-40CC-8E70-A5AF43149BEB}" sibTransId="{5926C68E-A588-44F1-BD93-D2E178EDA635}"/>
    <dgm:cxn modelId="{16E725DC-DFEC-42A1-B85D-48DC5411F2D7}" type="presOf" srcId="{A1CF983A-BF9B-4E51-87A6-00D5749C42EF}" destId="{353BD68A-F0DF-46B3-8A90-2D705F58263E}" srcOrd="0" destOrd="0" presId="urn:microsoft.com/office/officeart/2005/8/layout/vList2"/>
    <dgm:cxn modelId="{A6E36DF3-4E5E-4DE2-9311-BF824827447E}" srcId="{A1CF983A-BF9B-4E51-87A6-00D5749C42EF}" destId="{5A6E952B-E7D7-4CF8-9FC3-6BF472D4F719}" srcOrd="1" destOrd="0" parTransId="{B68A757F-874A-48FB-950D-A994E8848EF4}" sibTransId="{8BE28A30-E854-4D99-A723-711229862C21}"/>
    <dgm:cxn modelId="{E9DD1BF8-9D2B-40F3-884C-9D96C9AF5954}" type="presOf" srcId="{3CC55D5C-0104-4AE4-891E-67F4BD8A7BB7}" destId="{4C0A5DB1-3799-41AA-9B91-CE7160FB7BC2}" srcOrd="0" destOrd="0" presId="urn:microsoft.com/office/officeart/2005/8/layout/vList2"/>
    <dgm:cxn modelId="{5A5C7AD4-CC36-411A-8441-55DDEB3BDA23}" type="presParOf" srcId="{4C0A5DB1-3799-41AA-9B91-CE7160FB7BC2}" destId="{353BD68A-F0DF-46B3-8A90-2D705F58263E}" srcOrd="0" destOrd="0" presId="urn:microsoft.com/office/officeart/2005/8/layout/vList2"/>
    <dgm:cxn modelId="{B8633D2D-3FA9-47ED-9CAA-8A206D8B9F9A}" type="presParOf" srcId="{4C0A5DB1-3799-41AA-9B91-CE7160FB7BC2}" destId="{5AA711D1-0273-419F-A9C5-C53E7F2DC147}" srcOrd="1" destOrd="0" presId="urn:microsoft.com/office/officeart/2005/8/layout/vList2"/>
    <dgm:cxn modelId="{045C7BD5-997B-4B0C-8353-CA8308341DB8}" type="presParOf" srcId="{4C0A5DB1-3799-41AA-9B91-CE7160FB7BC2}" destId="{AACC3D29-3397-447B-9FF0-EFA98B9D3D44}" srcOrd="2" destOrd="0" presId="urn:microsoft.com/office/officeart/2005/8/layout/vList2"/>
    <dgm:cxn modelId="{45C92824-B456-4018-A38B-E09DFE1E64A3}" type="presParOf" srcId="{4C0A5DB1-3799-41AA-9B91-CE7160FB7BC2}" destId="{7B7368DA-E071-45D5-BB43-05C6069ED988}" srcOrd="3" destOrd="0" presId="urn:microsoft.com/office/officeart/2005/8/layout/vList2"/>
    <dgm:cxn modelId="{5D16593D-9436-445B-ADBC-DF3195925E00}" type="presParOf" srcId="{4C0A5DB1-3799-41AA-9B91-CE7160FB7BC2}" destId="{306800EC-9FEC-4BA1-9629-7C6414E980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5A17B-7062-4F7D-BC5D-28BD8E0280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93AF49-D5D8-4C3A-BE75-0FF6CC08B3E3}">
      <dgm:prSet custT="1"/>
      <dgm:spPr/>
      <dgm:t>
        <a:bodyPr/>
        <a:lstStyle/>
        <a:p>
          <a:r>
            <a:rPr lang="en-US" sz="20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gm:t>
    </dgm:pt>
    <dgm:pt modelId="{E5D7A7F5-7E52-452E-A3C5-E3ED8FAE286C}" type="parTrans" cxnId="{3A01B113-E6FD-42D4-9668-9C9682886BBA}">
      <dgm:prSet/>
      <dgm:spPr/>
      <dgm:t>
        <a:bodyPr/>
        <a:lstStyle/>
        <a:p>
          <a:endParaRPr lang="en-US"/>
        </a:p>
      </dgm:t>
    </dgm:pt>
    <dgm:pt modelId="{D89ECD17-9723-4C31-A29B-B648543BF595}" type="sibTrans" cxnId="{3A01B113-E6FD-42D4-9668-9C9682886BBA}">
      <dgm:prSet/>
      <dgm:spPr/>
      <dgm:t>
        <a:bodyPr/>
        <a:lstStyle/>
        <a:p>
          <a:endParaRPr lang="en-US"/>
        </a:p>
      </dgm:t>
    </dgm:pt>
    <dgm:pt modelId="{08B74808-EBB7-4CEE-8352-EBA70AD111E8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Limitations: </a:t>
          </a:r>
          <a:r>
            <a:rPr lang="en-US" sz="14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dirty="0" err="1">
              <a:latin typeface="Georgia Pro" panose="02040502050405020303" pitchFamily="18" charset="0"/>
            </a:rPr>
            <a:t>toordinal</a:t>
          </a:r>
          <a:r>
            <a:rPr lang="en-US" sz="14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gm:t>
    </dgm:pt>
    <dgm:pt modelId="{B9012D62-D62E-4A89-8821-A9E6BCD47EF9}" type="parTrans" cxnId="{342A246C-564F-4EF6-BD2C-825524693899}">
      <dgm:prSet/>
      <dgm:spPr/>
      <dgm:t>
        <a:bodyPr/>
        <a:lstStyle/>
        <a:p>
          <a:endParaRPr lang="en-US"/>
        </a:p>
      </dgm:t>
    </dgm:pt>
    <dgm:pt modelId="{7A19BA15-4359-4729-9CAE-1FFF400628A0}" type="sibTrans" cxnId="{342A246C-564F-4EF6-BD2C-825524693899}">
      <dgm:prSet/>
      <dgm:spPr/>
      <dgm:t>
        <a:bodyPr/>
        <a:lstStyle/>
        <a:p>
          <a:endParaRPr lang="en-US"/>
        </a:p>
      </dgm:t>
    </dgm:pt>
    <dgm:pt modelId="{A754078E-78FB-45CF-B8A2-82F2C61E01DA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Benefits: </a:t>
          </a:r>
          <a:r>
            <a:rPr lang="en-US" sz="14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</dgm:t>
    </dgm:pt>
    <dgm:pt modelId="{C9556A5D-DFA0-47B7-98EF-EBAEF22FCB17}" type="parTrans" cxnId="{C275D1BA-258E-4214-8737-44FBB84C0A15}">
      <dgm:prSet/>
      <dgm:spPr/>
      <dgm:t>
        <a:bodyPr/>
        <a:lstStyle/>
        <a:p>
          <a:endParaRPr lang="en-US"/>
        </a:p>
      </dgm:t>
    </dgm:pt>
    <dgm:pt modelId="{6F541393-395A-45B4-B1F6-227279DEB702}" type="sibTrans" cxnId="{C275D1BA-258E-4214-8737-44FBB84C0A15}">
      <dgm:prSet/>
      <dgm:spPr/>
      <dgm:t>
        <a:bodyPr/>
        <a:lstStyle/>
        <a:p>
          <a:endParaRPr lang="en-US"/>
        </a:p>
      </dgm:t>
    </dgm:pt>
    <dgm:pt modelId="{C32F5DEB-9375-46BB-AC23-2FFCA3903E2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F702A5D7-4E24-4580-B8D4-2788E5741A55}" type="parTrans" cxnId="{17728A69-6007-4B04-9118-6576546E015A}">
      <dgm:prSet/>
      <dgm:spPr/>
      <dgm:t>
        <a:bodyPr/>
        <a:lstStyle/>
        <a:p>
          <a:endParaRPr lang="en-US"/>
        </a:p>
      </dgm:t>
    </dgm:pt>
    <dgm:pt modelId="{77DCFF1E-8871-48A6-AB13-B7EB3CF50230}" type="sibTrans" cxnId="{17728A69-6007-4B04-9118-6576546E015A}">
      <dgm:prSet/>
      <dgm:spPr/>
      <dgm:t>
        <a:bodyPr/>
        <a:lstStyle/>
        <a:p>
          <a:endParaRPr lang="en-US"/>
        </a:p>
      </dgm:t>
    </dgm:pt>
    <dgm:pt modelId="{B044FC30-0305-4BE7-B224-9F1A92486FE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A05B9D97-9D1E-47B3-8364-1C64E90C4AA3}" type="parTrans" cxnId="{9BB5B372-B433-4364-9A94-9CB8520FC684}">
      <dgm:prSet/>
      <dgm:spPr/>
      <dgm:t>
        <a:bodyPr/>
        <a:lstStyle/>
        <a:p>
          <a:endParaRPr lang="en-US"/>
        </a:p>
      </dgm:t>
    </dgm:pt>
    <dgm:pt modelId="{94CCC326-35DF-4CF3-AD10-C505EE471C31}" type="sibTrans" cxnId="{9BB5B372-B433-4364-9A94-9CB8520FC684}">
      <dgm:prSet/>
      <dgm:spPr/>
      <dgm:t>
        <a:bodyPr/>
        <a:lstStyle/>
        <a:p>
          <a:endParaRPr lang="en-US"/>
        </a:p>
      </dgm:t>
    </dgm:pt>
    <dgm:pt modelId="{B673ED26-9A44-4341-942A-84BBB019674F}">
      <dgm:prSet custT="1"/>
      <dgm:spPr/>
      <dgm:t>
        <a:bodyPr/>
        <a:lstStyle/>
        <a:p>
          <a:pPr algn="just"/>
          <a:endParaRPr lang="en-US" sz="1400" b="1" dirty="0">
            <a:latin typeface="Georgia Pro" panose="02040502050405020303" pitchFamily="18" charset="0"/>
          </a:endParaRPr>
        </a:p>
      </dgm:t>
    </dgm:pt>
    <dgm:pt modelId="{44BDF6DF-A803-4F19-BA90-D8F82F0A7DB8}" type="parTrans" cxnId="{D20E68F3-4D92-41A2-93C3-FAA2F4C646D0}">
      <dgm:prSet/>
      <dgm:spPr/>
      <dgm:t>
        <a:bodyPr/>
        <a:lstStyle/>
        <a:p>
          <a:endParaRPr lang="en-US"/>
        </a:p>
      </dgm:t>
    </dgm:pt>
    <dgm:pt modelId="{9DC05C51-E91A-4D1A-AA31-3812C44C54E0}" type="sibTrans" cxnId="{D20E68F3-4D92-41A2-93C3-FAA2F4C646D0}">
      <dgm:prSet/>
      <dgm:spPr/>
      <dgm:t>
        <a:bodyPr/>
        <a:lstStyle/>
        <a:p>
          <a:endParaRPr lang="en-US"/>
        </a:p>
      </dgm:t>
    </dgm:pt>
    <dgm:pt modelId="{B4835E0E-50BF-4848-910C-7D2B1BC160D4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B18C0273-33B1-49F6-8C94-C42AD94B36B4}" type="parTrans" cxnId="{084C4E8E-244E-4E69-8090-358AF23B155A}">
      <dgm:prSet/>
      <dgm:spPr/>
      <dgm:t>
        <a:bodyPr/>
        <a:lstStyle/>
        <a:p>
          <a:endParaRPr lang="en-US"/>
        </a:p>
      </dgm:t>
    </dgm:pt>
    <dgm:pt modelId="{95A932B6-8622-4100-A9A4-1710F861C39F}" type="sibTrans" cxnId="{084C4E8E-244E-4E69-8090-358AF23B155A}">
      <dgm:prSet/>
      <dgm:spPr/>
      <dgm:t>
        <a:bodyPr/>
        <a:lstStyle/>
        <a:p>
          <a:endParaRPr lang="en-US"/>
        </a:p>
      </dgm:t>
    </dgm:pt>
    <dgm:pt modelId="{7D77B0FC-913A-44F2-9C12-A2809B5A66FF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1A9FCE59-E984-41E8-B578-EFB6DA1DA31F}" type="parTrans" cxnId="{92166B89-AE6D-499B-89C8-E7C2A9BE8AD3}">
      <dgm:prSet/>
      <dgm:spPr/>
      <dgm:t>
        <a:bodyPr/>
        <a:lstStyle/>
        <a:p>
          <a:endParaRPr lang="en-US"/>
        </a:p>
      </dgm:t>
    </dgm:pt>
    <dgm:pt modelId="{4C6813D2-4693-4C8A-AF43-263DCF0BA6CD}" type="sibTrans" cxnId="{92166B89-AE6D-499B-89C8-E7C2A9BE8AD3}">
      <dgm:prSet/>
      <dgm:spPr/>
      <dgm:t>
        <a:bodyPr/>
        <a:lstStyle/>
        <a:p>
          <a:endParaRPr lang="en-US"/>
        </a:p>
      </dgm:t>
    </dgm:pt>
    <dgm:pt modelId="{6DC069EE-497E-4F85-980A-70A6C105E367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Choice: </a:t>
          </a:r>
          <a:r>
            <a:rPr lang="en-US" sz="1400" dirty="0">
              <a:latin typeface="Georgia Pro" panose="02040502050405020303" pitchFamily="18" charset="0"/>
            </a:rPr>
            <a:t>Random Forest Model. </a:t>
          </a:r>
        </a:p>
      </dgm:t>
    </dgm:pt>
    <dgm:pt modelId="{587BF039-EFB1-4661-B897-5B35B5B78213}" type="parTrans" cxnId="{D526C11A-4B13-46CB-89FA-8CFB47FB5FFC}">
      <dgm:prSet/>
      <dgm:spPr/>
      <dgm:t>
        <a:bodyPr/>
        <a:lstStyle/>
        <a:p>
          <a:endParaRPr lang="en-US"/>
        </a:p>
      </dgm:t>
    </dgm:pt>
    <dgm:pt modelId="{06432F9E-9D07-436B-BB9A-5A4D97BE659D}" type="sibTrans" cxnId="{D526C11A-4B13-46CB-89FA-8CFB47FB5FFC}">
      <dgm:prSet/>
      <dgm:spPr/>
      <dgm:t>
        <a:bodyPr/>
        <a:lstStyle/>
        <a:p>
          <a:endParaRPr lang="en-US"/>
        </a:p>
      </dgm:t>
    </dgm:pt>
    <dgm:pt modelId="{B9F59A76-3512-4DEF-9DF8-240C60990F5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6AE5767E-026A-4474-A2FE-094A364E0025}" type="parTrans" cxnId="{4BCC7D06-9261-450A-8B63-7D841EF74E69}">
      <dgm:prSet/>
      <dgm:spPr/>
      <dgm:t>
        <a:bodyPr/>
        <a:lstStyle/>
        <a:p>
          <a:endParaRPr lang="en-US"/>
        </a:p>
      </dgm:t>
    </dgm:pt>
    <dgm:pt modelId="{158BAEB6-95DA-4159-BD31-3FF11CA18914}" type="sibTrans" cxnId="{4BCC7D06-9261-450A-8B63-7D841EF74E69}">
      <dgm:prSet/>
      <dgm:spPr/>
      <dgm:t>
        <a:bodyPr/>
        <a:lstStyle/>
        <a:p>
          <a:endParaRPr lang="en-US"/>
        </a:p>
      </dgm:t>
    </dgm:pt>
    <dgm:pt modelId="{5E7BCF1E-E24F-4F08-848C-29719803316C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2C8F54AF-1C3E-44F4-8ACE-221DA2C9E08D}" type="parTrans" cxnId="{34B1921B-34CE-48F0-B60D-34D61519B622}">
      <dgm:prSet/>
      <dgm:spPr/>
      <dgm:t>
        <a:bodyPr/>
        <a:lstStyle/>
        <a:p>
          <a:endParaRPr lang="en-US"/>
        </a:p>
      </dgm:t>
    </dgm:pt>
    <dgm:pt modelId="{DE453E62-3B77-42DB-BF4A-D2C31D675F58}" type="sibTrans" cxnId="{34B1921B-34CE-48F0-B60D-34D61519B622}">
      <dgm:prSet/>
      <dgm:spPr/>
      <dgm:t>
        <a:bodyPr/>
        <a:lstStyle/>
        <a:p>
          <a:endParaRPr lang="en-US"/>
        </a:p>
      </dgm:t>
    </dgm:pt>
    <dgm:pt modelId="{D53FCAC9-B6F2-470D-ACCC-7A6AB37F6117}" type="pres">
      <dgm:prSet presAssocID="{B2B5A17B-7062-4F7D-BC5D-28BD8E0280E4}" presName="linear" presStyleCnt="0">
        <dgm:presLayoutVars>
          <dgm:animLvl val="lvl"/>
          <dgm:resizeHandles val="exact"/>
        </dgm:presLayoutVars>
      </dgm:prSet>
      <dgm:spPr/>
    </dgm:pt>
    <dgm:pt modelId="{E520421C-917C-4FF3-A5BC-605B298E5F04}" type="pres">
      <dgm:prSet presAssocID="{4993AF49-D5D8-4C3A-BE75-0FF6CC08B3E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6757B4D-E68D-433A-A3ED-0B23BBF68C08}" type="pres">
      <dgm:prSet presAssocID="{4993AF49-D5D8-4C3A-BE75-0FF6CC08B3E3}" presName="childText" presStyleLbl="revTx" presStyleIdx="0" presStyleCnt="1" custScaleY="131079">
        <dgm:presLayoutVars>
          <dgm:bulletEnabled val="1"/>
        </dgm:presLayoutVars>
      </dgm:prSet>
      <dgm:spPr/>
    </dgm:pt>
  </dgm:ptLst>
  <dgm:cxnLst>
    <dgm:cxn modelId="{3C961700-7424-4D4D-98B0-6875825C5ABB}" type="presOf" srcId="{A754078E-78FB-45CF-B8A2-82F2C61E01DA}" destId="{46757B4D-E68D-433A-A3ED-0B23BBF68C08}" srcOrd="0" destOrd="6" presId="urn:microsoft.com/office/officeart/2005/8/layout/vList2"/>
    <dgm:cxn modelId="{A95F7A05-8FF5-445C-B768-69D1F193F7D2}" type="presOf" srcId="{B4835E0E-50BF-4848-910C-7D2B1BC160D4}" destId="{46757B4D-E68D-433A-A3ED-0B23BBF68C08}" srcOrd="0" destOrd="0" presId="urn:microsoft.com/office/officeart/2005/8/layout/vList2"/>
    <dgm:cxn modelId="{4BCC7D06-9261-450A-8B63-7D841EF74E69}" srcId="{4993AF49-D5D8-4C3A-BE75-0FF6CC08B3E3}" destId="{B9F59A76-3512-4DEF-9DF8-240C60990F59}" srcOrd="4" destOrd="0" parTransId="{6AE5767E-026A-4474-A2FE-094A364E0025}" sibTransId="{158BAEB6-95DA-4159-BD31-3FF11CA18914}"/>
    <dgm:cxn modelId="{1CB33F0F-7C6E-42BE-8DE4-C55815D831FF}" type="presOf" srcId="{B044FC30-0305-4BE7-B224-9F1A92486FE9}" destId="{46757B4D-E68D-433A-A3ED-0B23BBF68C08}" srcOrd="0" destOrd="7" presId="urn:microsoft.com/office/officeart/2005/8/layout/vList2"/>
    <dgm:cxn modelId="{3A01B113-E6FD-42D4-9668-9C9682886BBA}" srcId="{B2B5A17B-7062-4F7D-BC5D-28BD8E0280E4}" destId="{4993AF49-D5D8-4C3A-BE75-0FF6CC08B3E3}" srcOrd="0" destOrd="0" parTransId="{E5D7A7F5-7E52-452E-A3C5-E3ED8FAE286C}" sibTransId="{D89ECD17-9723-4C31-A29B-B648543BF595}"/>
    <dgm:cxn modelId="{D526C11A-4B13-46CB-89FA-8CFB47FB5FFC}" srcId="{4993AF49-D5D8-4C3A-BE75-0FF6CC08B3E3}" destId="{6DC069EE-497E-4F85-980A-70A6C105E367}" srcOrd="2" destOrd="0" parTransId="{587BF039-EFB1-4661-B897-5B35B5B78213}" sibTransId="{06432F9E-9D07-436B-BB9A-5A4D97BE659D}"/>
    <dgm:cxn modelId="{34B1921B-34CE-48F0-B60D-34D61519B622}" srcId="{4993AF49-D5D8-4C3A-BE75-0FF6CC08B3E3}" destId="{5E7BCF1E-E24F-4F08-848C-29719803316C}" srcOrd="5" destOrd="0" parTransId="{2C8F54AF-1C3E-44F4-8ACE-221DA2C9E08D}" sibTransId="{DE453E62-3B77-42DB-BF4A-D2C31D675F58}"/>
    <dgm:cxn modelId="{A73DED26-0732-46EE-919C-2D0B1DC0B5B0}" type="presOf" srcId="{B673ED26-9A44-4341-942A-84BBB019674F}" destId="{46757B4D-E68D-433A-A3ED-0B23BBF68C08}" srcOrd="0" destOrd="8" presId="urn:microsoft.com/office/officeart/2005/8/layout/vList2"/>
    <dgm:cxn modelId="{8B8E673E-CD46-419D-B26D-A0110280C55B}" type="presOf" srcId="{B9F59A76-3512-4DEF-9DF8-240C60990F59}" destId="{46757B4D-E68D-433A-A3ED-0B23BBF68C08}" srcOrd="0" destOrd="4" presId="urn:microsoft.com/office/officeart/2005/8/layout/vList2"/>
    <dgm:cxn modelId="{DEC98961-2B64-4034-9273-5696833B8624}" type="presOf" srcId="{4993AF49-D5D8-4C3A-BE75-0FF6CC08B3E3}" destId="{E520421C-917C-4FF3-A5BC-605B298E5F04}" srcOrd="0" destOrd="0" presId="urn:microsoft.com/office/officeart/2005/8/layout/vList2"/>
    <dgm:cxn modelId="{AEC00343-8B1A-4983-BBE8-5697164C8F67}" type="presOf" srcId="{6DC069EE-497E-4F85-980A-70A6C105E367}" destId="{46757B4D-E68D-433A-A3ED-0B23BBF68C08}" srcOrd="0" destOrd="2" presId="urn:microsoft.com/office/officeart/2005/8/layout/vList2"/>
    <dgm:cxn modelId="{04B43A68-D241-4A4F-A683-8413510D8942}" type="presOf" srcId="{B2B5A17B-7062-4F7D-BC5D-28BD8E0280E4}" destId="{D53FCAC9-B6F2-470D-ACCC-7A6AB37F6117}" srcOrd="0" destOrd="0" presId="urn:microsoft.com/office/officeart/2005/8/layout/vList2"/>
    <dgm:cxn modelId="{17728A69-6007-4B04-9118-6576546E015A}" srcId="{4993AF49-D5D8-4C3A-BE75-0FF6CC08B3E3}" destId="{C32F5DEB-9375-46BB-AC23-2FFCA3903E29}" srcOrd="3" destOrd="0" parTransId="{F702A5D7-4E24-4580-B8D4-2788E5741A55}" sibTransId="{77DCFF1E-8871-48A6-AB13-B7EB3CF50230}"/>
    <dgm:cxn modelId="{342A246C-564F-4EF6-BD2C-825524693899}" srcId="{4993AF49-D5D8-4C3A-BE75-0FF6CC08B3E3}" destId="{08B74808-EBB7-4CEE-8352-EBA70AD111E8}" srcOrd="9" destOrd="0" parTransId="{B9012D62-D62E-4A89-8821-A9E6BCD47EF9}" sibTransId="{7A19BA15-4359-4729-9CAE-1FFF400628A0}"/>
    <dgm:cxn modelId="{9BB5B372-B433-4364-9A94-9CB8520FC684}" srcId="{4993AF49-D5D8-4C3A-BE75-0FF6CC08B3E3}" destId="{B044FC30-0305-4BE7-B224-9F1A92486FE9}" srcOrd="7" destOrd="0" parTransId="{A05B9D97-9D1E-47B3-8364-1C64E90C4AA3}" sibTransId="{94CCC326-35DF-4CF3-AD10-C505EE471C31}"/>
    <dgm:cxn modelId="{FD0A0854-6B26-4C4D-9D24-B9D099E9962B}" type="presOf" srcId="{5E7BCF1E-E24F-4F08-848C-29719803316C}" destId="{46757B4D-E68D-433A-A3ED-0B23BBF68C08}" srcOrd="0" destOrd="5" presId="urn:microsoft.com/office/officeart/2005/8/layout/vList2"/>
    <dgm:cxn modelId="{BBCD3686-DA77-488A-93EB-B18E12A9B28A}" type="presOf" srcId="{7D77B0FC-913A-44F2-9C12-A2809B5A66FF}" destId="{46757B4D-E68D-433A-A3ED-0B23BBF68C08}" srcOrd="0" destOrd="1" presId="urn:microsoft.com/office/officeart/2005/8/layout/vList2"/>
    <dgm:cxn modelId="{92166B89-AE6D-499B-89C8-E7C2A9BE8AD3}" srcId="{4993AF49-D5D8-4C3A-BE75-0FF6CC08B3E3}" destId="{7D77B0FC-913A-44F2-9C12-A2809B5A66FF}" srcOrd="1" destOrd="0" parTransId="{1A9FCE59-E984-41E8-B578-EFB6DA1DA31F}" sibTransId="{4C6813D2-4693-4C8A-AF43-263DCF0BA6CD}"/>
    <dgm:cxn modelId="{084C4E8E-244E-4E69-8090-358AF23B155A}" srcId="{4993AF49-D5D8-4C3A-BE75-0FF6CC08B3E3}" destId="{B4835E0E-50BF-4848-910C-7D2B1BC160D4}" srcOrd="0" destOrd="0" parTransId="{B18C0273-33B1-49F6-8C94-C42AD94B36B4}" sibTransId="{95A932B6-8622-4100-A9A4-1710F861C39F}"/>
    <dgm:cxn modelId="{C9B60C9B-17CE-4FB6-8FAD-7F4101724CFF}" type="presOf" srcId="{08B74808-EBB7-4CEE-8352-EBA70AD111E8}" destId="{46757B4D-E68D-433A-A3ED-0B23BBF68C08}" srcOrd="0" destOrd="9" presId="urn:microsoft.com/office/officeart/2005/8/layout/vList2"/>
    <dgm:cxn modelId="{C275D1BA-258E-4214-8737-44FBB84C0A15}" srcId="{4993AF49-D5D8-4C3A-BE75-0FF6CC08B3E3}" destId="{A754078E-78FB-45CF-B8A2-82F2C61E01DA}" srcOrd="6" destOrd="0" parTransId="{C9556A5D-DFA0-47B7-98EF-EBAEF22FCB17}" sibTransId="{6F541393-395A-45B4-B1F6-227279DEB702}"/>
    <dgm:cxn modelId="{A87B2ADE-6692-4F8F-8DE5-A2B58E412139}" type="presOf" srcId="{C32F5DEB-9375-46BB-AC23-2FFCA3903E29}" destId="{46757B4D-E68D-433A-A3ED-0B23BBF68C08}" srcOrd="0" destOrd="3" presId="urn:microsoft.com/office/officeart/2005/8/layout/vList2"/>
    <dgm:cxn modelId="{D20E68F3-4D92-41A2-93C3-FAA2F4C646D0}" srcId="{4993AF49-D5D8-4C3A-BE75-0FF6CC08B3E3}" destId="{B673ED26-9A44-4341-942A-84BBB019674F}" srcOrd="8" destOrd="0" parTransId="{44BDF6DF-A803-4F19-BA90-D8F82F0A7DB8}" sibTransId="{9DC05C51-E91A-4D1A-AA31-3812C44C54E0}"/>
    <dgm:cxn modelId="{45B81FB3-EEE8-4B27-BCCD-F5AB926630F5}" type="presParOf" srcId="{D53FCAC9-B6F2-470D-ACCC-7A6AB37F6117}" destId="{E520421C-917C-4FF3-A5BC-605B298E5F04}" srcOrd="0" destOrd="0" presId="urn:microsoft.com/office/officeart/2005/8/layout/vList2"/>
    <dgm:cxn modelId="{A328D7D1-7E56-4850-B8D8-6AC8728BEDEC}" type="presParOf" srcId="{D53FCAC9-B6F2-470D-ACCC-7A6AB37F6117}" destId="{46757B4D-E68D-433A-A3ED-0B23BBF68C0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A7710-04FE-4E11-BC35-808BFA5009D1}">
      <dsp:nvSpPr>
        <dsp:cNvPr id="0" name=""/>
        <dsp:cNvSpPr/>
      </dsp:nvSpPr>
      <dsp:spPr>
        <a:xfrm>
          <a:off x="2338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E49FA-25DC-4C8B-B8BF-F5F5CB2C7EED}">
      <dsp:nvSpPr>
        <dsp:cNvPr id="0" name=""/>
        <dsp:cNvSpPr/>
      </dsp:nvSpPr>
      <dsp:spPr>
        <a:xfrm>
          <a:off x="2338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Why this Topic?</a:t>
          </a:r>
        </a:p>
      </dsp:txBody>
      <dsp:txXfrm>
        <a:off x="2338" y="831358"/>
        <a:ext cx="1342359" cy="415292"/>
      </dsp:txXfrm>
    </dsp:sp>
    <dsp:sp modelId="{2AB9D605-CC4F-4ACA-BF55-A987DD82509D}">
      <dsp:nvSpPr>
        <dsp:cNvPr id="0" name=""/>
        <dsp:cNvSpPr/>
      </dsp:nvSpPr>
      <dsp:spPr>
        <a:xfrm>
          <a:off x="2338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6CAE7-0724-4477-8A18-21EC0D8E51F1}">
      <dsp:nvSpPr>
        <dsp:cNvPr id="0" name=""/>
        <dsp:cNvSpPr/>
      </dsp:nvSpPr>
      <dsp:spPr>
        <a:xfrm>
          <a:off x="1579611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D4E64-99CC-4E5D-8141-1E18C4D0EB26}">
      <dsp:nvSpPr>
        <dsp:cNvPr id="0" name=""/>
        <dsp:cNvSpPr/>
      </dsp:nvSpPr>
      <dsp:spPr>
        <a:xfrm>
          <a:off x="1579611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 Source</a:t>
          </a:r>
        </a:p>
      </dsp:txBody>
      <dsp:txXfrm>
        <a:off x="1579611" y="831358"/>
        <a:ext cx="1342359" cy="415292"/>
      </dsp:txXfrm>
    </dsp:sp>
    <dsp:sp modelId="{01E9F215-1AD1-4512-820A-20C0A162864B}">
      <dsp:nvSpPr>
        <dsp:cNvPr id="0" name=""/>
        <dsp:cNvSpPr/>
      </dsp:nvSpPr>
      <dsp:spPr>
        <a:xfrm>
          <a:off x="1579611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A9B39-1154-4994-B676-05FE85C6C0A3}">
      <dsp:nvSpPr>
        <dsp:cNvPr id="0" name=""/>
        <dsp:cNvSpPr/>
      </dsp:nvSpPr>
      <dsp:spPr>
        <a:xfrm>
          <a:off x="3156883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51EF4-4CB0-4FC6-A429-6BB8FCFCED12}">
      <dsp:nvSpPr>
        <dsp:cNvPr id="0" name=""/>
        <dsp:cNvSpPr/>
      </dsp:nvSpPr>
      <dsp:spPr>
        <a:xfrm>
          <a:off x="3156883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Database</a:t>
          </a:r>
        </a:p>
      </dsp:txBody>
      <dsp:txXfrm>
        <a:off x="3156883" y="831358"/>
        <a:ext cx="1342359" cy="415292"/>
      </dsp:txXfrm>
    </dsp:sp>
    <dsp:sp modelId="{7DD57308-1335-4277-89C4-9C249F8B1BB6}">
      <dsp:nvSpPr>
        <dsp:cNvPr id="0" name=""/>
        <dsp:cNvSpPr/>
      </dsp:nvSpPr>
      <dsp:spPr>
        <a:xfrm>
          <a:off x="3156883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Georgia Pro" panose="02040502050405020303" pitchFamily="18" charset="0"/>
            </a:rPr>
            <a:t>Machine Learning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Dashboard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R-Analysis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Conclusion</a:t>
          </a:r>
        </a:p>
      </dsp:txBody>
      <dsp:txXfrm>
        <a:off x="3156883" y="1292027"/>
        <a:ext cx="1342359" cy="1240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8674B-1DD9-466C-8458-DD5083FA1D2B}">
      <dsp:nvSpPr>
        <dsp:cNvPr id="0" name=""/>
        <dsp:cNvSpPr/>
      </dsp:nvSpPr>
      <dsp:spPr>
        <a:xfrm>
          <a:off x="0" y="291953"/>
          <a:ext cx="4131533" cy="682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Technology</a:t>
          </a:r>
          <a:r>
            <a:rPr lang="en-US" sz="1600" kern="1200" dirty="0"/>
            <a:t> &amp; R-Analysis</a:t>
          </a:r>
        </a:p>
      </dsp:txBody>
      <dsp:txXfrm>
        <a:off x="0" y="291953"/>
        <a:ext cx="4131533" cy="682762"/>
      </dsp:txXfrm>
    </dsp:sp>
    <dsp:sp modelId="{9BA94F0B-8F57-4023-8BE4-8D5E52188094}">
      <dsp:nvSpPr>
        <dsp:cNvPr id="0" name=""/>
        <dsp:cNvSpPr/>
      </dsp:nvSpPr>
      <dsp:spPr>
        <a:xfrm>
          <a:off x="206576" y="41033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Georgia Pro" panose="02040502050405020303" pitchFamily="18" charset="0"/>
            </a:rPr>
            <a:t>X: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  <a:r>
            <a:rPr lang="en-US" sz="1400" kern="1200" dirty="0">
              <a:latin typeface="Georgia Pro" panose="02040502050405020303" pitchFamily="18" charset="0"/>
            </a:rPr>
            <a:t>Gabriel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</a:p>
      </dsp:txBody>
      <dsp:txXfrm>
        <a:off x="231074" y="65531"/>
        <a:ext cx="2843077" cy="452844"/>
      </dsp:txXfrm>
    </dsp:sp>
    <dsp:sp modelId="{B7D4384C-C940-4BFB-A51E-CDC19521B863}">
      <dsp:nvSpPr>
        <dsp:cNvPr id="0" name=""/>
        <dsp:cNvSpPr/>
      </dsp:nvSpPr>
      <dsp:spPr>
        <a:xfrm>
          <a:off x="0" y="131743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Database</a:t>
          </a:r>
          <a:r>
            <a:rPr lang="en-US" sz="1700" kern="1200" dirty="0"/>
            <a:t> Integration &amp; R-Analysis</a:t>
          </a:r>
        </a:p>
      </dsp:txBody>
      <dsp:txXfrm>
        <a:off x="0" y="1317435"/>
        <a:ext cx="4131533" cy="696150"/>
      </dsp:txXfrm>
    </dsp:sp>
    <dsp:sp modelId="{5D14DC93-3321-46C3-95EA-511A1B6A27AB}">
      <dsp:nvSpPr>
        <dsp:cNvPr id="0" name=""/>
        <dsp:cNvSpPr/>
      </dsp:nvSpPr>
      <dsp:spPr>
        <a:xfrm>
          <a:off x="206576" y="106651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Georgia Pro" panose="02040502050405020303" pitchFamily="18" charset="0"/>
            </a:rPr>
            <a:t>Circle:</a:t>
          </a:r>
          <a:r>
            <a:rPr lang="en-US" sz="1400" kern="1200">
              <a:latin typeface="Georgia Pro" panose="02040502050405020303" pitchFamily="18" charset="0"/>
            </a:rPr>
            <a:t> Remi </a:t>
          </a:r>
        </a:p>
      </dsp:txBody>
      <dsp:txXfrm>
        <a:off x="231074" y="1091013"/>
        <a:ext cx="2843077" cy="452844"/>
      </dsp:txXfrm>
    </dsp:sp>
    <dsp:sp modelId="{548AE25D-9736-4DFB-998D-0BEE63FA77CC}">
      <dsp:nvSpPr>
        <dsp:cNvPr id="0" name=""/>
        <dsp:cNvSpPr/>
      </dsp:nvSpPr>
      <dsp:spPr>
        <a:xfrm>
          <a:off x="0" y="235630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GitHub</a:t>
          </a:r>
          <a:r>
            <a:rPr lang="en-US" sz="1700" kern="1200" dirty="0"/>
            <a:t> Repository &amp; Dashboard</a:t>
          </a:r>
        </a:p>
      </dsp:txBody>
      <dsp:txXfrm>
        <a:off x="0" y="2356305"/>
        <a:ext cx="4131533" cy="696150"/>
      </dsp:txXfrm>
    </dsp:sp>
    <dsp:sp modelId="{52547ED2-4F83-4EC2-9E19-5E6A34875AC4}">
      <dsp:nvSpPr>
        <dsp:cNvPr id="0" name=""/>
        <dsp:cNvSpPr/>
      </dsp:nvSpPr>
      <dsp:spPr>
        <a:xfrm>
          <a:off x="206576" y="210538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Square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Ope</a:t>
          </a:r>
          <a:endParaRPr lang="en-US" sz="1700" kern="1200" dirty="0"/>
        </a:p>
      </dsp:txBody>
      <dsp:txXfrm>
        <a:off x="231074" y="2129883"/>
        <a:ext cx="2843077" cy="452844"/>
      </dsp:txXfrm>
    </dsp:sp>
    <dsp:sp modelId="{D73B6214-F6F1-4AA2-B6CF-13ED026E8A20}">
      <dsp:nvSpPr>
        <dsp:cNvPr id="0" name=""/>
        <dsp:cNvSpPr/>
      </dsp:nvSpPr>
      <dsp:spPr>
        <a:xfrm>
          <a:off x="0" y="339517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Machine</a:t>
          </a:r>
          <a:r>
            <a:rPr lang="en-US" sz="1700" kern="1200" dirty="0"/>
            <a:t> Learning &amp; </a:t>
          </a:r>
          <a:r>
            <a:rPr lang="en-US" sz="1700" kern="1200" dirty="0" err="1"/>
            <a:t>Powerpoint</a:t>
          </a:r>
          <a:endParaRPr lang="en-US" sz="1700" kern="1200" dirty="0"/>
        </a:p>
      </dsp:txBody>
      <dsp:txXfrm>
        <a:off x="0" y="3395175"/>
        <a:ext cx="4131533" cy="696150"/>
      </dsp:txXfrm>
    </dsp:sp>
    <dsp:sp modelId="{55609619-6416-4947-9365-0F24C970B555}">
      <dsp:nvSpPr>
        <dsp:cNvPr id="0" name=""/>
        <dsp:cNvSpPr/>
      </dsp:nvSpPr>
      <dsp:spPr>
        <a:xfrm>
          <a:off x="206576" y="314425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Triangle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Iry</a:t>
          </a:r>
          <a:endParaRPr lang="en-US" sz="1700" kern="1200" dirty="0"/>
        </a:p>
      </dsp:txBody>
      <dsp:txXfrm>
        <a:off x="231074" y="3168753"/>
        <a:ext cx="284307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BD68A-F0DF-46B3-8A90-2D705F58263E}">
      <dsp:nvSpPr>
        <dsp:cNvPr id="0" name=""/>
        <dsp:cNvSpPr/>
      </dsp:nvSpPr>
      <dsp:spPr>
        <a:xfrm>
          <a:off x="0" y="6064"/>
          <a:ext cx="4690291" cy="936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Preliminary </a:t>
          </a:r>
        </a:p>
      </dsp:txBody>
      <dsp:txXfrm>
        <a:off x="45692" y="51756"/>
        <a:ext cx="4598907" cy="844616"/>
      </dsp:txXfrm>
    </dsp:sp>
    <dsp:sp modelId="{5AA711D1-0273-419F-A9C5-C53E7F2DC147}">
      <dsp:nvSpPr>
        <dsp:cNvPr id="0" name=""/>
        <dsp:cNvSpPr/>
      </dsp:nvSpPr>
      <dsp:spPr>
        <a:xfrm>
          <a:off x="0" y="942064"/>
          <a:ext cx="469029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1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 pre-processing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engineering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selection</a:t>
          </a:r>
        </a:p>
      </dsp:txBody>
      <dsp:txXfrm>
        <a:off x="0" y="942064"/>
        <a:ext cx="4690291" cy="828000"/>
      </dsp:txXfrm>
    </dsp:sp>
    <dsp:sp modelId="{AACC3D29-3397-447B-9FF0-EFA98B9D3D44}">
      <dsp:nvSpPr>
        <dsp:cNvPr id="0" name=""/>
        <dsp:cNvSpPr/>
      </dsp:nvSpPr>
      <dsp:spPr>
        <a:xfrm>
          <a:off x="0" y="1770064"/>
          <a:ext cx="4690291" cy="9360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How the data is split into training and testing sets</a:t>
          </a:r>
        </a:p>
      </dsp:txBody>
      <dsp:txXfrm>
        <a:off x="45692" y="1815756"/>
        <a:ext cx="4598907" cy="844616"/>
      </dsp:txXfrm>
    </dsp:sp>
    <dsp:sp modelId="{306800EC-9FEC-4BA1-9629-7C6414E9801C}">
      <dsp:nvSpPr>
        <dsp:cNvPr id="0" name=""/>
        <dsp:cNvSpPr/>
      </dsp:nvSpPr>
      <dsp:spPr>
        <a:xfrm>
          <a:off x="0" y="2850064"/>
          <a:ext cx="4690291" cy="9360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Model choice, its’ limitations, and its’ benefits</a:t>
          </a:r>
        </a:p>
      </dsp:txBody>
      <dsp:txXfrm>
        <a:off x="45692" y="2895756"/>
        <a:ext cx="4598907" cy="844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0421C-917C-4FF3-A5BC-605B298E5F04}">
      <dsp:nvSpPr>
        <dsp:cNvPr id="0" name=""/>
        <dsp:cNvSpPr/>
      </dsp:nvSpPr>
      <dsp:spPr>
        <a:xfrm>
          <a:off x="0" y="1220"/>
          <a:ext cx="5454753" cy="12686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sp:txBody>
      <dsp:txXfrm>
        <a:off x="61932" y="63152"/>
        <a:ext cx="5330889" cy="1144809"/>
      </dsp:txXfrm>
    </dsp:sp>
    <dsp:sp modelId="{46757B4D-E68D-433A-A3ED-0B23BBF68C08}">
      <dsp:nvSpPr>
        <dsp:cNvPr id="0" name=""/>
        <dsp:cNvSpPr/>
      </dsp:nvSpPr>
      <dsp:spPr>
        <a:xfrm>
          <a:off x="0" y="1269893"/>
          <a:ext cx="5454753" cy="3922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88" tIns="17780" rIns="99568" bIns="17780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Choice: </a:t>
          </a:r>
          <a:r>
            <a:rPr lang="en-US" sz="1400" kern="1200" dirty="0">
              <a:latin typeface="Georgia Pro" panose="02040502050405020303" pitchFamily="18" charset="0"/>
            </a:rPr>
            <a:t>Random Forest Model.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Benefits: </a:t>
          </a:r>
          <a:r>
            <a:rPr lang="en-US" sz="1400" kern="12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b="1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Limitations: </a:t>
          </a:r>
          <a:r>
            <a:rPr lang="en-US" sz="1400" kern="12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kern="1200" dirty="0" err="1">
              <a:latin typeface="Georgia Pro" panose="02040502050405020303" pitchFamily="18" charset="0"/>
            </a:rPr>
            <a:t>toordinal</a:t>
          </a:r>
          <a:r>
            <a:rPr lang="en-US" sz="1400" kern="12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sp:txBody>
      <dsp:txXfrm>
        <a:off x="0" y="1269893"/>
        <a:ext cx="5454753" cy="3922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74df4a4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74df4a4a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4df4a4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4df4a4a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56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45d5e0c5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45d5e0c5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5d5e0c5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5d5e0c5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40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5d5e0c5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5d5e0c5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478d14cb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478d14cb1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7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478d14cb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478d14cb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20B4-3FF3-4261-951D-B6F35811E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A29B5-0FB9-482B-AB77-2FE9B3414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28BA-B8EC-4E51-8EAE-347CACDC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FF0CF-1F87-4926-AB30-5113141A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40CD3-BDBA-4685-8B44-458ECB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8929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F4B5-D8B8-4EB0-9709-ECFCB561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5C93A-6407-418C-9E05-EF282F37C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1C999-3AD6-432F-9822-A2F3889E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C7D46-0E2E-4D00-B098-7732B2C3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44C92-31A0-4933-B460-7B1FE382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2129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64246-F40C-4592-B5C0-4FA4DA818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87BC6-64A1-458B-B583-328230E46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50EB-F690-4244-BBE8-808CD85E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0852-D55F-475E-9EB7-9B829CB0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F4B47-8A38-48A6-862D-0122F809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02838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69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58DA-1349-49A0-A842-B7AC3917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DE35-4113-4317-9BA6-502E30A71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406C-F0B2-45BD-8E07-0BBFEAA1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622D2-201B-490D-9CEC-A8D0125E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BFCC-AACB-417F-972E-55818817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0761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8C30-A00C-498B-A98A-243D60A9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296B9-4B86-47C9-9AA8-CBED611D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F8B86-10DB-4FB3-96A7-0930C6B5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0F0F4-A90B-4366-AB34-0590B0A3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318C-6776-4073-AB20-BD257B48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3449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9811-1ABB-48E8-BF47-1283BC5E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03966-8A40-4BA2-8069-1F818002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8B854-F6D8-4C0A-976D-F0470CA02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2981F-ABB6-40F6-BD27-13E3B6DD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A351F-68A8-4866-A2EE-D19C75A9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9C941-105A-47A3-A831-5CAB19A0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8467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AE4-7D9E-4794-827E-952C4309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4EAD-1E4A-44F0-80A0-327909D80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4AF6-DB5E-47EC-A437-62E48EEB0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49210-172D-4B32-AD96-C516905A1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665F0-A42E-4233-A86E-23433DA28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CB6DC-668C-4E2B-80F9-8F21DC8F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370F3-CCCE-45FB-AD63-D39C2CBD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D4732-4A8F-4AA1-B13E-3D105B1D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44660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DF86-ECF8-4A34-8A4C-35EE4E95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F5A98-B31D-45A1-8712-9BB6D79A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D8DE3-BD72-4D22-8340-37A0229C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1A48D-D2D2-40A2-8C13-51CBA22B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53038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DE7A1-8D21-41D3-859B-099FEC45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0EF20-F6E7-4D14-ACCE-A46B69FC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F38AB-AED0-459C-B65F-AD85A809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41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3E92-5620-483E-8F0E-AE719B0D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4436-742B-4EE6-9F62-570CF55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371D5-5FB7-4F0D-A865-D5D90DA41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C4230-049B-4A68-9544-6140302B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A1D69-0E38-4B0D-AABD-ACAA9764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58E36-72CC-429E-A7D2-C9EB99B8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3582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0CC6-73D9-4443-A2C0-5175F098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1720CB-E456-4D67-A65C-24C6F9367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A4977-0E97-46A2-8028-CB5DE7FD0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AAC6C-8E1F-4660-B0D7-1AFFC5C7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F0A2D-8643-4B81-BBD0-2E4AA952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9164E-A1AB-4F36-8051-613244B6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19115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8A08B1-FF08-419A-9325-C8251F24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ADD0F-4304-466F-91C9-44BF4E6F1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53F55-D653-40FD-B5F5-25E638F70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4395-D6D7-44EE-B42E-12AEDA2D5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D370-D5F7-49A4-83AF-74E45C990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275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opy.shoffy/viz/Final_Project_10_16277782240420/QuarterlyGainLos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aggle.com/varpit94/apple-stock-data-updated-till-22jun202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Video 87">
            <a:extLst>
              <a:ext uri="{FF2B5EF4-FFF2-40B4-BE49-F238E27FC236}">
                <a16:creationId xmlns:a16="http://schemas.microsoft.com/office/drawing/2014/main" id="{BB5187A6-302B-46F2-A85E-726BF1A2F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284"/>
          <a:stretch/>
        </p:blipFill>
        <p:spPr>
          <a:xfrm>
            <a:off x="-7601" y="10"/>
            <a:ext cx="9143999" cy="51434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22960" y="0"/>
            <a:ext cx="7543800" cy="2206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Algerian" panose="04020705040A02060702" pitchFamily="82" charset="0"/>
              </a:rPr>
              <a:t>Group 10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Ireion</a:t>
            </a:r>
            <a:r>
              <a:rPr lang="en-US" sz="5000" dirty="0">
                <a:solidFill>
                  <a:srgbClr val="FFFFFF"/>
                </a:solidFill>
                <a:latin typeface="Georgia Pro" panose="02040502050405020303" pitchFamily="18" charset="0"/>
              </a:rPr>
              <a:t>, Gabriel, Remi, </a:t>
            </a: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Ope</a:t>
            </a:r>
            <a:endParaRPr lang="en-US" sz="50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825038" y="3054032"/>
            <a:ext cx="7543800" cy="1863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</a:rPr>
              <a:t>40 years of Apple, Inc.’s stock market trends in reference to the Gains &amp; Losses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1E31D-53CD-4017-82AA-119FF72B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" sz="4000" dirty="0">
                <a:latin typeface="Georgia Pro" panose="02040502050405020303" pitchFamily="18" charset="0"/>
              </a:rPr>
              <a:t>Preliminary Feature Engineering &amp; Feature Selection</a:t>
            </a:r>
            <a:endParaRPr lang="en-US" sz="4000" dirty="0">
              <a:latin typeface="Georgia Pro" panose="02040502050405020303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73526-7BA0-4C47-8371-834958F66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369218"/>
            <a:ext cx="4763386" cy="3774281"/>
          </a:xfrm>
        </p:spPr>
        <p:txBody>
          <a:bodyPr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400" dirty="0">
                <a:latin typeface="Georgia Pro" panose="02040502050405020303" pitchFamily="18" charset="0"/>
              </a:rPr>
              <a:t>Pre-Processing &amp; Preliminary Feature Engineering</a:t>
            </a:r>
          </a:p>
          <a:p>
            <a:pPr marL="457200" lvl="0" indent="-31750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Features: Date, Season, Quarters, Price Variables, Volume, “&lt;Price_Variable&gt; _24hr_ Change”</a:t>
            </a:r>
          </a:p>
          <a:p>
            <a:pPr marL="457200" lvl="0" indent="-31750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Target: “Gain_Loss_&lt;Price_Variable&gt;” column (Open, Close, High, Low)</a:t>
            </a:r>
          </a:p>
          <a:p>
            <a:pPr marL="139700" lvl="0" indent="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The “&lt;Price_Variable&gt;_24hr_Change” column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(current price - previous day’s price)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Calculated in chronological order by “Date”</a:t>
            </a:r>
          </a:p>
          <a:p>
            <a:pPr marL="609600" lvl="1" indent="0">
              <a:buClr>
                <a:schemeClr val="bg1"/>
              </a:buClr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pPr lvl="0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The Gain_Loss column is based on the “&lt;Price_Variable&gt;_24hr_Change” column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“&lt; 0 = ‘Loss’”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“&gt;= 0 = ‘Gain’”</a:t>
            </a:r>
          </a:p>
          <a:p>
            <a:pPr marL="609600" lvl="1" indent="0">
              <a:buClr>
                <a:schemeClr val="bg1"/>
              </a:buClr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endParaRPr lang="en-US" sz="1400" dirty="0">
              <a:latin typeface="Georgia Pro" panose="020405020504050203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B44481-4BA1-41EB-924B-1ACBE6EF1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3506" y="1369218"/>
            <a:ext cx="4210494" cy="3774281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400" dirty="0">
                <a:latin typeface="Georgia Pro" panose="02040502050405020303" pitchFamily="18" charset="0"/>
              </a:rPr>
              <a:t>Preliminary Feature Selection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Based on Machine Learning studies, the target is based on two options only.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Examples: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0 or a 1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Yes or No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Approve or Deny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Gain or Loss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The Gain/Loss chosen as a target because gaining or losing on investments is what is important to the users of this model</a:t>
            </a:r>
          </a:p>
          <a:p>
            <a:endParaRPr lang="en-US" sz="14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895951" y="117605"/>
            <a:ext cx="5229564" cy="607800"/>
          </a:xfrm>
          <a:prstGeom prst="rect">
            <a:avLst/>
          </a:prstGeom>
          <a:solidFill>
            <a:schemeClr val="accent2">
              <a:alpha val="80563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Georgia Pro" panose="02040502050405020303" pitchFamily="18" charset="0"/>
              </a:rPr>
              <a:t>Accuracy</a:t>
            </a:r>
            <a:endParaRPr sz="40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4619847" y="2283712"/>
            <a:ext cx="4524152" cy="283762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Low = 61%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Close = 63%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High = 60%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Open = 58%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66%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72%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" name="Google Shape;159;p25">
            <a:extLst>
              <a:ext uri="{FF2B5EF4-FFF2-40B4-BE49-F238E27FC236}">
                <a16:creationId xmlns:a16="http://schemas.microsoft.com/office/drawing/2014/main" id="{CE14C366-E4D9-004D-AB37-A311BDAF5A0E}"/>
              </a:ext>
            </a:extLst>
          </p:cNvPr>
          <p:cNvSpPr txBox="1">
            <a:spLocks/>
          </p:cNvSpPr>
          <p:nvPr/>
        </p:nvSpPr>
        <p:spPr>
          <a:xfrm>
            <a:off x="0" y="2283713"/>
            <a:ext cx="4202545" cy="2837627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Low = 56%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Close = 54%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High = 55%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Open = 54%</a:t>
            </a:r>
          </a:p>
          <a:p>
            <a:pPr marL="0" indent="0">
              <a:spcBef>
                <a:spcPts val="1200"/>
              </a:spcBef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marL="0" indent="0">
              <a:spcBef>
                <a:spcPts val="1200"/>
              </a:spcBef>
              <a:buFont typeface="Roboto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endParaRPr lang="en-US" dirty="0"/>
          </a:p>
        </p:txBody>
      </p:sp>
      <p:sp>
        <p:nvSpPr>
          <p:cNvPr id="6" name="Google Shape;164;p26">
            <a:extLst>
              <a:ext uri="{FF2B5EF4-FFF2-40B4-BE49-F238E27FC236}">
                <a16:creationId xmlns:a16="http://schemas.microsoft.com/office/drawing/2014/main" id="{2D690446-317C-1143-B2FD-45993D555574}"/>
              </a:ext>
            </a:extLst>
          </p:cNvPr>
          <p:cNvSpPr txBox="1">
            <a:spLocks/>
          </p:cNvSpPr>
          <p:nvPr/>
        </p:nvSpPr>
        <p:spPr>
          <a:xfrm>
            <a:off x="0" y="1448183"/>
            <a:ext cx="1744123" cy="726175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Logistic Regression</a:t>
            </a:r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04A31A9D-EA9A-3C4A-A3B0-0155ECFF0B0A}"/>
              </a:ext>
            </a:extLst>
          </p:cNvPr>
          <p:cNvSpPr txBox="1">
            <a:spLocks/>
          </p:cNvSpPr>
          <p:nvPr/>
        </p:nvSpPr>
        <p:spPr>
          <a:xfrm>
            <a:off x="7163850" y="1448183"/>
            <a:ext cx="1980149" cy="726174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Random Forest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56" name="Straight Connector 99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01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02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59" name="Oval 105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7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09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14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63" name="Straight Connector 115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16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17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18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Model Choice, Model Limitations &amp; Benefits</a:t>
            </a:r>
          </a:p>
        </p:txBody>
      </p:sp>
      <p:graphicFrame>
        <p:nvGraphicFramePr>
          <p:cNvPr id="155" name="Google Shape;153;p24">
            <a:extLst>
              <a:ext uri="{FF2B5EF4-FFF2-40B4-BE49-F238E27FC236}">
                <a16:creationId xmlns:a16="http://schemas.microsoft.com/office/drawing/2014/main" id="{9038FB56-8842-47A9-9482-CCDA0EF6D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05878"/>
              </p:ext>
            </p:extLst>
          </p:nvPr>
        </p:nvGraphicFramePr>
        <p:xfrm>
          <a:off x="3686960" y="1"/>
          <a:ext cx="5454753" cy="5194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446F-B1B7-4ED7-B292-268F5927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0377"/>
            <a:ext cx="8520600" cy="927423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Open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EE2F-E9C1-41E8-91B6-275CDCA6C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967905" cy="33390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Google Shape;172;p27">
            <a:extLst>
              <a:ext uri="{FF2B5EF4-FFF2-40B4-BE49-F238E27FC236}">
                <a16:creationId xmlns:a16="http://schemas.microsoft.com/office/drawing/2014/main" id="{BEA6576D-4323-4352-9C2F-9EFBC3B3B08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229874"/>
            <a:ext cx="4324095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4;p27">
            <a:extLst>
              <a:ext uri="{FF2B5EF4-FFF2-40B4-BE49-F238E27FC236}">
                <a16:creationId xmlns:a16="http://schemas.microsoft.com/office/drawing/2014/main" id="{B0CD24D6-1522-4B7B-8FDA-EDEBB8777F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302" y="1184686"/>
            <a:ext cx="3795824" cy="3958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23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7483-B4E7-4040-BADA-56EE6BA5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8084"/>
            <a:ext cx="8520600" cy="92971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Close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F060-A5E2-4C6B-B15D-6940B881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96774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81;p28">
            <a:extLst>
              <a:ext uri="{FF2B5EF4-FFF2-40B4-BE49-F238E27FC236}">
                <a16:creationId xmlns:a16="http://schemas.microsoft.com/office/drawing/2014/main" id="{D637ED4D-539C-4659-BBA4-3E1DD9B6E7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181" y="1229874"/>
            <a:ext cx="3753293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3;p28">
            <a:extLst>
              <a:ext uri="{FF2B5EF4-FFF2-40B4-BE49-F238E27FC236}">
                <a16:creationId xmlns:a16="http://schemas.microsoft.com/office/drawing/2014/main" id="{34F0ADF6-44F0-422B-BF16-987385C1C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888" y="1229874"/>
            <a:ext cx="4270561" cy="3913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11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2917-301E-4620-BCBB-6EFB2BB9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High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A4D0-F846-4567-B92B-A7AFFD53E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005119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0;p29">
            <a:extLst>
              <a:ext uri="{FF2B5EF4-FFF2-40B4-BE49-F238E27FC236}">
                <a16:creationId xmlns:a16="http://schemas.microsoft.com/office/drawing/2014/main" id="{9834EC26-30BE-421F-B68B-86C3A519CB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190846"/>
            <a:ext cx="4005119" cy="39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2;p29">
            <a:extLst>
              <a:ext uri="{FF2B5EF4-FFF2-40B4-BE49-F238E27FC236}">
                <a16:creationId xmlns:a16="http://schemas.microsoft.com/office/drawing/2014/main" id="{EA5F9352-FF4E-4033-A2CF-532C84330B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100" y="1229874"/>
            <a:ext cx="4159400" cy="391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6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F62A-F492-47D0-949F-7B20AC5C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796D-EA70-45BC-A09B-4A4DFE325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728672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9;p30">
            <a:extLst>
              <a:ext uri="{FF2B5EF4-FFF2-40B4-BE49-F238E27FC236}">
                <a16:creationId xmlns:a16="http://schemas.microsoft.com/office/drawing/2014/main" id="{F6AEC513-7CA3-4646-98C9-956172877B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185530"/>
            <a:ext cx="3962588" cy="395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1;p30">
            <a:extLst>
              <a:ext uri="{FF2B5EF4-FFF2-40B4-BE49-F238E27FC236}">
                <a16:creationId xmlns:a16="http://schemas.microsoft.com/office/drawing/2014/main" id="{BA732433-BC29-4AB0-8DE1-707A0A31C1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9517"/>
            <a:ext cx="4314650" cy="3953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71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25C058-9E6B-45E2-80C8-3FCE6186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65455"/>
            <a:ext cx="7886700" cy="99417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eorgia Pro" panose="02040502050405020303" pitchFamily="18" charset="0"/>
              </a:rPr>
              <a:t>RPM Confusion Matrix and Feature Importance: Volume as Target with all 24hr Price Change Variables as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8667E-CC4C-4B5C-8DAC-FAA604EFA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2A98F7-C17F-4B13-BA6E-4E2C7B356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9295" y="1260872"/>
            <a:ext cx="3557246" cy="61793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 Variable</a:t>
            </a:r>
          </a:p>
        </p:txBody>
      </p:sp>
      <p:pic>
        <p:nvPicPr>
          <p:cNvPr id="12" name="Google Shape;217;p32">
            <a:extLst>
              <a:ext uri="{FF2B5EF4-FFF2-40B4-BE49-F238E27FC236}">
                <a16:creationId xmlns:a16="http://schemas.microsoft.com/office/drawing/2014/main" id="{C704696F-91E8-4048-9010-DC43D877A161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38" y="1938510"/>
            <a:ext cx="3868737" cy="32049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</p:pic>
      <p:pic>
        <p:nvPicPr>
          <p:cNvPr id="13" name="Google Shape;219;p32">
            <a:extLst>
              <a:ext uri="{FF2B5EF4-FFF2-40B4-BE49-F238E27FC236}">
                <a16:creationId xmlns:a16="http://schemas.microsoft.com/office/drawing/2014/main" id="{63DDBE01-A4EE-4EF0-BA30-32A47B4735B0}"/>
              </a:ext>
            </a:extLst>
          </p:cNvPr>
          <p:cNvPicPr preferRelativeResize="0">
            <a:picLocks noGrp="1"/>
          </p:cNvPicPr>
          <p:nvPr>
            <p:ph sz="quarter" idx="4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88" y="1878013"/>
            <a:ext cx="3774559" cy="3265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24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Observations Made in Machine Learning: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321" y="86394"/>
            <a:ext cx="4993023" cy="4970707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the “Open” price variable weighed the most of all price variables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 ranked highest in importance, with summer tightly following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Spring: Mar 1 – May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Summer: June 1 – Aug 31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The 3rd Fiscal Quarter ranked as the highest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July 1 – Sept 30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Dec 1 – Feb 28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1st and 4th Fiscal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1st Q: Jan 1 – Mar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4th Q: Oct 1 – Dec 31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3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005453" cy="85963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Dashboard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1"/>
            <a:ext cx="4509896" cy="1133477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268016"/>
            <a:ext cx="6533402" cy="3875484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4448591" cy="387477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-1" y="1268016"/>
            <a:ext cx="3331029" cy="30917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highlight>
                <a:srgbClr val="0D1117"/>
              </a:highlight>
              <a:sym typeface="Arial"/>
            </a:endParaRP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Georgia Pro" panose="02040502050405020303" pitchFamily="18" charset="0"/>
              </a:rPr>
              <a:t>The dashboard contains worksheets, dashboard and stories that explains the connection between Seasonal, Quarterly and Monthly Gain/Loss. Attached is the link to the dashboard: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FFFFF"/>
                </a:solidFill>
                <a:latin typeface="Georgia Pro" panose="02040502050405020303" pitchFamily="18" charset="0"/>
                <a:hlinkClick r:id="rId3"/>
              </a:rPr>
              <a:t>https://public.tableau.com/app/profile/opy.shoffy/viz/Final_Project_10_16277782240420/QuarterlyGainLoss</a:t>
            </a:r>
            <a:endParaRPr lang="en-US" sz="16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31758" y="1268016"/>
            <a:ext cx="4912242" cy="371333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27509" y="542923"/>
            <a:ext cx="4501582" cy="112156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latin typeface="Georgia Pro" panose="02040502050405020303" pitchFamily="18" charset="0"/>
              </a:rPr>
              <a:t>Content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49012D69-7D1F-4C83-A983-7EDCBCBC1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54" r="8973" b="-2"/>
          <a:stretch/>
        </p:blipFill>
        <p:spPr>
          <a:xfrm>
            <a:off x="5399580" y="10"/>
            <a:ext cx="3744420" cy="5143490"/>
          </a:xfrm>
          <a:prstGeom prst="rect">
            <a:avLst/>
          </a:prstGeom>
          <a:effectLst/>
        </p:spPr>
      </p:pic>
      <p:graphicFrame>
        <p:nvGraphicFramePr>
          <p:cNvPr id="94" name="Google Shape;92;p14">
            <a:extLst>
              <a:ext uri="{FF2B5EF4-FFF2-40B4-BE49-F238E27FC236}">
                <a16:creationId xmlns:a16="http://schemas.microsoft.com/office/drawing/2014/main" id="{71B3E236-331C-4ADE-A8D6-5BC7BAD5B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172755"/>
              </p:ext>
            </p:extLst>
          </p:nvPr>
        </p:nvGraphicFramePr>
        <p:xfrm>
          <a:off x="627510" y="1803800"/>
          <a:ext cx="4501582" cy="279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6391" y="286052"/>
            <a:ext cx="1650235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91424" y="903081"/>
            <a:ext cx="2206304" cy="13358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500" kern="1200" dirty="0">
                <a:solidFill>
                  <a:srgbClr val="FFFFFF"/>
                </a:solidFill>
                <a:latin typeface="Georgia Pro" panose="02040502050405020303" pitchFamily="18" charset="0"/>
              </a:rPr>
              <a:t>R-Analysis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725213" y="2516347"/>
            <a:ext cx="2002055" cy="182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eorgia Pro" panose="02040502050405020303" pitchFamily="18" charset="0"/>
              </a:rPr>
              <a:t>Total Volume by months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A78CCF4-9838-1440-A1D2-2DE5898A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49" y="0"/>
            <a:ext cx="6099051" cy="51435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708873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606" y="890483"/>
            <a:ext cx="3817164" cy="336253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975" y="884193"/>
            <a:ext cx="3817164" cy="3362534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840" y="848134"/>
            <a:ext cx="3779606" cy="33294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280" y="1068144"/>
            <a:ext cx="1016653" cy="377689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7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99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49521" y="3891581"/>
            <a:ext cx="807591" cy="807592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628650" y="1043714"/>
            <a:ext cx="3679050" cy="303164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Conclusion of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951" y="53163"/>
            <a:ext cx="4248391" cy="5039831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-228600" defTabSz="9144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price variables had a higher accuracy than without volume consideration, and the “Open” price variable weighed the most in importance of all price variables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summer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During the 3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rd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 and 2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nd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st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and 4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9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73202" y="473201"/>
            <a:ext cx="3711172" cy="413236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  <a:sym typeface="Georgia"/>
              </a:rPr>
              <a:t>Description of the communication protocols</a:t>
            </a:r>
          </a:p>
        </p:txBody>
      </p:sp>
      <p:graphicFrame>
        <p:nvGraphicFramePr>
          <p:cNvPr id="177" name="Google Shape;122;p19">
            <a:extLst>
              <a:ext uri="{FF2B5EF4-FFF2-40B4-BE49-F238E27FC236}">
                <a16:creationId xmlns:a16="http://schemas.microsoft.com/office/drawing/2014/main" id="{84B7B9AE-885D-4AFE-B9B4-2E41FEBBF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201135"/>
              </p:ext>
            </p:extLst>
          </p:nvPr>
        </p:nvGraphicFramePr>
        <p:xfrm>
          <a:off x="4361891" y="409776"/>
          <a:ext cx="4131533" cy="4132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Selected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4867735" y="564781"/>
            <a:ext cx="3421704" cy="38790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As it relates to human behavior, how do seasons, fiscal quarters, months, and even years compare in gains and losses, for Apple, Inc (APPL) stock?</a:t>
            </a:r>
          </a:p>
          <a:p>
            <a:pPr marL="0" lvl="0" indent="0" defTabSz="91440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Rectangle 10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5222841" y="502443"/>
            <a:ext cx="360045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Why </a:t>
            </a: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this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Topic?</a:t>
            </a:r>
          </a:p>
        </p:txBody>
      </p:sp>
      <p:cxnSp>
        <p:nvCxnSpPr>
          <p:cNvPr id="474" name="Straight Connector 10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22841" y="1519755"/>
            <a:ext cx="38265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4;p16">
            <a:extLst>
              <a:ext uri="{FF2B5EF4-FFF2-40B4-BE49-F238E27FC236}">
                <a16:creationId xmlns:a16="http://schemas.microsoft.com/office/drawing/2014/main" id="{821B01BC-74B8-8B47-9AC2-E5630E2FA43F}"/>
              </a:ext>
            </a:extLst>
          </p:cNvPr>
          <p:cNvSpPr txBox="1">
            <a:spLocks/>
          </p:cNvSpPr>
          <p:nvPr/>
        </p:nvSpPr>
        <p:spPr>
          <a:xfrm>
            <a:off x="819819" y="1660147"/>
            <a:ext cx="3421704" cy="278367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90000"/>
              </a:lnSpc>
              <a:buClr>
                <a:schemeClr val="bg1"/>
              </a:buClr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ea typeface="+mn-ea"/>
                <a:cs typeface="+mn-cs"/>
                <a:sym typeface="Georgia"/>
              </a:rPr>
              <a:t>We wish to predict the greatest opportunity for gains and avoid the greatest pitfalls for losses as one considers investing in Apple’s stock</a:t>
            </a:r>
          </a:p>
          <a:p>
            <a:pPr marL="0" indent="-228600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  <a:sym typeface="Georgia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4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4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 descr="Computer script on a screen">
            <a:extLst>
              <a:ext uri="{FF2B5EF4-FFF2-40B4-BE49-F238E27FC236}">
                <a16:creationId xmlns:a16="http://schemas.microsoft.com/office/drawing/2014/main" id="{6D123A6B-C317-4347-8361-B367D7E7A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981" b="9750"/>
          <a:stretch/>
        </p:blipFill>
        <p:spPr>
          <a:xfrm>
            <a:off x="20" y="-125825"/>
            <a:ext cx="9143980" cy="5143490"/>
          </a:xfrm>
          <a:prstGeom prst="rect">
            <a:avLst/>
          </a:prstGeom>
        </p:spPr>
      </p:pic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628650" y="799396"/>
            <a:ext cx="2484873" cy="35447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Data Source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171450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866533" y="499144"/>
            <a:ext cx="4965765" cy="33807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The dataset utilized is from Kaggle.com, titled the “NYSE”.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Link: </a:t>
            </a:r>
            <a:r>
              <a:rPr lang="en-US" sz="1400" u="sng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https://www.kaggle.com/varpit94/apple-stock-data-updated-till-22jun2021</a:t>
            </a: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eorgia Pro" panose="02040502050405020303" pitchFamily="18" charset="0"/>
              </a:rPr>
              <a:t>This dataset begins on Apple’s IPO, 12/12/1980, and ends on 12/5/2020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  <a:sym typeface="Georgia"/>
            </a:endParaRPr>
          </a:p>
        </p:txBody>
      </p:sp>
      <p:sp>
        <p:nvSpPr>
          <p:cNvPr id="4" name="Google Shape;110;p17">
            <a:extLst>
              <a:ext uri="{FF2B5EF4-FFF2-40B4-BE49-F238E27FC236}">
                <a16:creationId xmlns:a16="http://schemas.microsoft.com/office/drawing/2014/main" id="{6C245EB6-70D3-3A47-8819-42B56442D153}"/>
              </a:ext>
            </a:extLst>
          </p:cNvPr>
          <p:cNvSpPr txBox="1">
            <a:spLocks/>
          </p:cNvSpPr>
          <p:nvPr/>
        </p:nvSpPr>
        <p:spPr>
          <a:xfrm>
            <a:off x="9248861" y="3747976"/>
            <a:ext cx="75501" cy="1345657"/>
          </a:xfrm>
          <a:prstGeom prst="rect">
            <a:avLst/>
          </a:prstGeom>
          <a:solidFill>
            <a:schemeClr val="bg2">
              <a:lumMod val="75000"/>
              <a:alpha val="80887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Font typeface="Roboto"/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74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76">
            <a:extLst>
              <a:ext uri="{FF2B5EF4-FFF2-40B4-BE49-F238E27FC236}">
                <a16:creationId xmlns:a16="http://schemas.microsoft.com/office/drawing/2014/main" id="{A751082F-8332-4DBC-9CAA-F67D94A2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16927" cy="51435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09064" y="-42531"/>
            <a:ext cx="3800652" cy="18491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FFFF"/>
                </a:solidFill>
                <a:latin typeface="Georgia Pro" panose="02040502050405020303" pitchFamily="18" charset="0"/>
              </a:rPr>
              <a:t>Database Integration: Data Pre-Processing</a:t>
            </a:r>
          </a:p>
        </p:txBody>
      </p:sp>
      <p:sp>
        <p:nvSpPr>
          <p:cNvPr id="138" name="Rectangle 78">
            <a:extLst>
              <a:ext uri="{FF2B5EF4-FFF2-40B4-BE49-F238E27FC236}">
                <a16:creationId xmlns:a16="http://schemas.microsoft.com/office/drawing/2014/main" id="{A341596D-E1E4-4DEB-B2E7-A9538AFBA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8655"/>
            <a:ext cx="541782" cy="3803332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809243" y="1765884"/>
            <a:ext cx="4288959" cy="33537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The Data Pre-Processing was based on figuring what story we were trying to tell.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Base dataset had the following features: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Date, Open, High, Low, Close, Adj Close, and Volume</a:t>
            </a: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The following features were later added via formulas and through a SQL join:</a:t>
            </a:r>
          </a:p>
          <a:p>
            <a:pPr lvl="1"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Season, Quarter, a 24hr change column for each price variable, and a </a:t>
            </a:r>
            <a:r>
              <a:rPr lang="en-US" sz="1400" dirty="0" err="1">
                <a:solidFill>
                  <a:schemeClr val="bg1"/>
                </a:solidFill>
                <a:latin typeface="Georgia Pro" panose="02040502050405020303" pitchFamily="18" charset="0"/>
              </a:rPr>
              <a:t>Gain_Loss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 column based on its relative 24hr change column</a:t>
            </a: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500" dirty="0">
              <a:solidFill>
                <a:srgbClr val="FFFFFE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9D52D6A-D42B-9440-A302-4FCEC0D9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63" y="1862048"/>
            <a:ext cx="3968738" cy="164006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36AD6EB-11FE-0147-96C0-A4D9FCE4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32" y="3945207"/>
            <a:ext cx="4011268" cy="117453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377C8135-76F0-0046-BBD7-510AE0B44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732" y="-5317"/>
            <a:ext cx="4011037" cy="142426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4" name="Google Shape;134;p21">
            <a:extLst>
              <a:ext uri="{FF2B5EF4-FFF2-40B4-BE49-F238E27FC236}">
                <a16:creationId xmlns:a16="http://schemas.microsoft.com/office/drawing/2014/main" id="{A9F8D665-A207-F145-978F-B7F2337F513E}"/>
              </a:ext>
            </a:extLst>
          </p:cNvPr>
          <p:cNvSpPr txBox="1">
            <a:spLocks/>
          </p:cNvSpPr>
          <p:nvPr/>
        </p:nvSpPr>
        <p:spPr>
          <a:xfrm>
            <a:off x="9098050" y="4392581"/>
            <a:ext cx="45719" cy="727093"/>
          </a:xfrm>
          <a:prstGeom prst="rect">
            <a:avLst/>
          </a:prstGeom>
          <a:solidFill>
            <a:schemeClr val="bg2">
              <a:lumMod val="50000"/>
              <a:alpha val="8113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24319" y="-121639"/>
            <a:ext cx="4047682" cy="16182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1"/>
                </a:solidFill>
                <a:latin typeface="Georgia Pro" panose="02040502050405020303" pitchFamily="18" charset="0"/>
              </a:rPr>
              <a:t>Database Integration: SQL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The database was joined by using the query below using the Kaggle dataset and season and quarter dataset.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5DE215-8286-4C41-BEAB-06F1B9EC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7390"/>
          <a:stretch/>
        </p:blipFill>
        <p:spPr>
          <a:xfrm>
            <a:off x="4572000" y="-58723"/>
            <a:ext cx="4299788" cy="2051865"/>
          </a:xfrm>
          <a:prstGeom prst="rect">
            <a:avLst/>
          </a:prstGeom>
        </p:spPr>
      </p:pic>
      <p:pic>
        <p:nvPicPr>
          <p:cNvPr id="3" name="Picture 2" descr="A picture containing window&#10;&#10;Description automatically generated">
            <a:extLst>
              <a:ext uri="{FF2B5EF4-FFF2-40B4-BE49-F238E27FC236}">
                <a16:creationId xmlns:a16="http://schemas.microsoft.com/office/drawing/2014/main" id="{3E515371-339D-7B4D-9DA0-9768BCD01B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4127"/>
          <a:stretch/>
        </p:blipFill>
        <p:spPr>
          <a:xfrm>
            <a:off x="4572000" y="2051865"/>
            <a:ext cx="4299788" cy="3091633"/>
          </a:xfrm>
          <a:prstGeom prst="rect">
            <a:avLst/>
          </a:prstGeom>
        </p:spPr>
      </p:pic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1789" y="0"/>
            <a:ext cx="0" cy="51435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1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Machine Learning Introduction</a:t>
            </a:r>
          </a:p>
        </p:txBody>
      </p:sp>
      <p:graphicFrame>
        <p:nvGraphicFramePr>
          <p:cNvPr id="130" name="Google Shape;128;p20">
            <a:extLst>
              <a:ext uri="{FF2B5EF4-FFF2-40B4-BE49-F238E27FC236}">
                <a16:creationId xmlns:a16="http://schemas.microsoft.com/office/drawing/2014/main" id="{2301B51C-3A4D-4A68-A094-3940E25CFB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130623"/>
              </p:ext>
            </p:extLst>
          </p:nvPr>
        </p:nvGraphicFramePr>
        <p:xfrm>
          <a:off x="3686960" y="649938"/>
          <a:ext cx="4690291" cy="379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1733</TotalTime>
  <Words>1014</Words>
  <Application>Microsoft Office PowerPoint</Application>
  <PresentationFormat>On-screen Show (16:9)</PresentationFormat>
  <Paragraphs>141</Paragraphs>
  <Slides>21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Georgia Pro</vt:lpstr>
      <vt:lpstr>Calibri Light</vt:lpstr>
      <vt:lpstr>Arial</vt:lpstr>
      <vt:lpstr>Georgia</vt:lpstr>
      <vt:lpstr>Calibri</vt:lpstr>
      <vt:lpstr>Algerian</vt:lpstr>
      <vt:lpstr>Roboto</vt:lpstr>
      <vt:lpstr>Office Theme</vt:lpstr>
      <vt:lpstr>Group 10 Ireion, Gabriel, Remi, Ope</vt:lpstr>
      <vt:lpstr>Content</vt:lpstr>
      <vt:lpstr>Description of the communication protocols</vt:lpstr>
      <vt:lpstr>Selected Topic</vt:lpstr>
      <vt:lpstr>Why this Topic?</vt:lpstr>
      <vt:lpstr>Data Source</vt:lpstr>
      <vt:lpstr>Database Integration: Data Pre-Processing</vt:lpstr>
      <vt:lpstr>Database Integration: SQL</vt:lpstr>
      <vt:lpstr>Machine Learning Introduction</vt:lpstr>
      <vt:lpstr>Preliminary Feature Engineering &amp; Feature Selection</vt:lpstr>
      <vt:lpstr>Accuracy</vt:lpstr>
      <vt:lpstr>Model Choice, Model Limitations &amp; Benefits</vt:lpstr>
      <vt:lpstr>RFM Confusion Matrix and Feature Importance: Open</vt:lpstr>
      <vt:lpstr>RFM Confusion Matrix and Feature Importance: Close</vt:lpstr>
      <vt:lpstr>RFM Confusion Matrix and Feature Importance: High</vt:lpstr>
      <vt:lpstr>RFM Confusion Matrix and Feature Importance: Low</vt:lpstr>
      <vt:lpstr>RPM Confusion Matrix and Feature Importance: Volume as Target with all 24hr Price Change Variables as Features</vt:lpstr>
      <vt:lpstr>PowerPoint Presentation</vt:lpstr>
      <vt:lpstr>Dashboard</vt:lpstr>
      <vt:lpstr>R-Analysis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</dc:title>
  <cp:lastModifiedBy>opeyemi ojekunle</cp:lastModifiedBy>
  <cp:revision>58</cp:revision>
  <dcterms:modified xsi:type="dcterms:W3CDTF">2021-08-12T01:14:41Z</dcterms:modified>
</cp:coreProperties>
</file>